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ags/tag70.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4"/>
    <p:sldMasterId id="2147483934" r:id="rId5"/>
    <p:sldMasterId id="2147484183" r:id="rId6"/>
    <p:sldMasterId id="2147484212" r:id="rId7"/>
    <p:sldMasterId id="2147484235" r:id="rId8"/>
    <p:sldMasterId id="2147484268" r:id="rId9"/>
    <p:sldMasterId id="2147484289" r:id="rId10"/>
  </p:sldMasterIdLst>
  <p:notesMasterIdLst>
    <p:notesMasterId r:id="rId36"/>
  </p:notesMasterIdLst>
  <p:sldIdLst>
    <p:sldId id="2147470999" r:id="rId11"/>
    <p:sldId id="6492" r:id="rId12"/>
    <p:sldId id="2147470977" r:id="rId13"/>
    <p:sldId id="2147470960" r:id="rId14"/>
    <p:sldId id="2147470979" r:id="rId15"/>
    <p:sldId id="2147470998" r:id="rId16"/>
    <p:sldId id="2147470982" r:id="rId17"/>
    <p:sldId id="2147470981" r:id="rId18"/>
    <p:sldId id="2147470983" r:id="rId19"/>
    <p:sldId id="2147470984" r:id="rId20"/>
    <p:sldId id="2147470985" r:id="rId21"/>
    <p:sldId id="2147470986" r:id="rId22"/>
    <p:sldId id="2147470987" r:id="rId23"/>
    <p:sldId id="2147470988" r:id="rId24"/>
    <p:sldId id="2147470989" r:id="rId25"/>
    <p:sldId id="2147470990" r:id="rId26"/>
    <p:sldId id="2147470991" r:id="rId27"/>
    <p:sldId id="2147470992" r:id="rId28"/>
    <p:sldId id="2147470993" r:id="rId29"/>
    <p:sldId id="2147470994" r:id="rId30"/>
    <p:sldId id="2147470995" r:id="rId31"/>
    <p:sldId id="2147470996" r:id="rId32"/>
    <p:sldId id="2147470997" r:id="rId33"/>
    <p:sldId id="334" r:id="rId34"/>
    <p:sldId id="2147471000" r:id="rId35"/>
  </p:sldIdLst>
  <p:sldSz cx="12192000" cy="6858000"/>
  <p:notesSz cx="6797675" cy="9926638"/>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lison,CL,Claire,SCJ R" initials="ER" lastIdx="3" clrIdx="0">
    <p:extLst>
      <p:ext uri="{19B8F6BF-5375-455C-9EA6-DF929625EA0E}">
        <p15:presenceInfo xmlns:p15="http://schemas.microsoft.com/office/powerpoint/2012/main" userId="S::claire.ellison@bt.com::9a4e52b7-c4d0-44c5-9482-93b19076eefa" providerId="AD"/>
      </p:ext>
    </p:extLst>
  </p:cmAuthor>
  <p:cmAuthor id="2" name="Hanna,JER,Edmund,SCJ4 R" initials="HR" lastIdx="2" clrIdx="1">
    <p:extLst>
      <p:ext uri="{19B8F6BF-5375-455C-9EA6-DF929625EA0E}">
        <p15:presenceInfo xmlns:p15="http://schemas.microsoft.com/office/powerpoint/2012/main" userId="S::edmund.hanna@bt.com::235d66f7-c240-465d-93d9-55273a0f4d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FA"/>
    <a:srgbClr val="FFFFFF"/>
    <a:srgbClr val="6518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4264C-7D39-4CD3-B435-9C92609DEBA4}" v="17" dt="2022-05-09T16:06:08.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07" autoAdjust="0"/>
  </p:normalViewPr>
  <p:slideViewPr>
    <p:cSldViewPr snapToGrid="0">
      <p:cViewPr varScale="1">
        <p:scale>
          <a:sx n="54" d="100"/>
          <a:sy n="54" d="100"/>
        </p:scale>
        <p:origin x="11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tchev,I,Isabelle,QMK R" userId="72ceb807-64f0-43db-b0f7-2169ce80cd2d" providerId="ADAL" clId="{E534264C-7D39-4CD3-B435-9C92609DEBA4}"/>
    <pc:docChg chg="undo custSel modSld">
      <pc:chgData name="Tontchev,I,Isabelle,QMK R" userId="72ceb807-64f0-43db-b0f7-2169ce80cd2d" providerId="ADAL" clId="{E534264C-7D39-4CD3-B435-9C92609DEBA4}" dt="2022-05-09T16:08:22.120" v="98" actId="207"/>
      <pc:docMkLst>
        <pc:docMk/>
      </pc:docMkLst>
      <pc:sldChg chg="addSp delSp modSp mod">
        <pc:chgData name="Tontchev,I,Isabelle,QMK R" userId="72ceb807-64f0-43db-b0f7-2169ce80cd2d" providerId="ADAL" clId="{E534264C-7D39-4CD3-B435-9C92609DEBA4}" dt="2022-05-09T16:06:18.361" v="11" actId="1076"/>
        <pc:sldMkLst>
          <pc:docMk/>
          <pc:sldMk cId="4013545052" sldId="6492"/>
        </pc:sldMkLst>
        <pc:spChg chg="del">
          <ac:chgData name="Tontchev,I,Isabelle,QMK R" userId="72ceb807-64f0-43db-b0f7-2169ce80cd2d" providerId="ADAL" clId="{E534264C-7D39-4CD3-B435-9C92609DEBA4}" dt="2022-05-09T16:05:59.487" v="0" actId="478"/>
          <ac:spMkLst>
            <pc:docMk/>
            <pc:sldMk cId="4013545052" sldId="6492"/>
            <ac:spMk id="7" creationId="{DA5435B2-251D-43E3-BC7C-D9CDA03353CC}"/>
          </ac:spMkLst>
        </pc:spChg>
        <pc:picChg chg="del mod">
          <ac:chgData name="Tontchev,I,Isabelle,QMK R" userId="72ceb807-64f0-43db-b0f7-2169ce80cd2d" providerId="ADAL" clId="{E534264C-7D39-4CD3-B435-9C92609DEBA4}" dt="2022-05-09T16:06:01.239" v="2" actId="478"/>
          <ac:picMkLst>
            <pc:docMk/>
            <pc:sldMk cId="4013545052" sldId="6492"/>
            <ac:picMk id="5" creationId="{A4C86681-CE09-4DC0-83DE-0CD312A32784}"/>
          </ac:picMkLst>
        </pc:picChg>
        <pc:picChg chg="add mod">
          <ac:chgData name="Tontchev,I,Isabelle,QMK R" userId="72ceb807-64f0-43db-b0f7-2169ce80cd2d" providerId="ADAL" clId="{E534264C-7D39-4CD3-B435-9C92609DEBA4}" dt="2022-05-09T16:06:18.361" v="11" actId="1076"/>
          <ac:picMkLst>
            <pc:docMk/>
            <pc:sldMk cId="4013545052" sldId="6492"/>
            <ac:picMk id="8" creationId="{34A144DD-F5A0-46A9-A71C-31E7E17526FF}"/>
          </ac:picMkLst>
        </pc:picChg>
        <pc:picChg chg="del">
          <ac:chgData name="Tontchev,I,Isabelle,QMK R" userId="72ceb807-64f0-43db-b0f7-2169ce80cd2d" providerId="ADAL" clId="{E534264C-7D39-4CD3-B435-9C92609DEBA4}" dt="2022-05-09T16:06:02.330" v="3" actId="478"/>
          <ac:picMkLst>
            <pc:docMk/>
            <pc:sldMk cId="4013545052" sldId="6492"/>
            <ac:picMk id="9" creationId="{EE3DA5C9-F56B-4C33-90E7-1A7F9B3C039C}"/>
          </ac:picMkLst>
        </pc:picChg>
      </pc:sldChg>
      <pc:sldChg chg="modNotesTx">
        <pc:chgData name="Tontchev,I,Isabelle,QMK R" userId="72ceb807-64f0-43db-b0f7-2169ce80cd2d" providerId="ADAL" clId="{E534264C-7D39-4CD3-B435-9C92609DEBA4}" dt="2022-05-09T16:07:01.261" v="87" actId="20577"/>
        <pc:sldMkLst>
          <pc:docMk/>
          <pc:sldMk cId="2917717518" sldId="2147470960"/>
        </pc:sldMkLst>
      </pc:sldChg>
      <pc:sldChg chg="modSp mod">
        <pc:chgData name="Tontchev,I,Isabelle,QMK R" userId="72ceb807-64f0-43db-b0f7-2169ce80cd2d" providerId="ADAL" clId="{E534264C-7D39-4CD3-B435-9C92609DEBA4}" dt="2022-05-09T16:06:42.766" v="86" actId="20577"/>
        <pc:sldMkLst>
          <pc:docMk/>
          <pc:sldMk cId="1142134367" sldId="2147470977"/>
        </pc:sldMkLst>
        <pc:spChg chg="mod">
          <ac:chgData name="Tontchev,I,Isabelle,QMK R" userId="72ceb807-64f0-43db-b0f7-2169ce80cd2d" providerId="ADAL" clId="{E534264C-7D39-4CD3-B435-9C92609DEBA4}" dt="2022-05-09T16:06:42.766" v="86" actId="20577"/>
          <ac:spMkLst>
            <pc:docMk/>
            <pc:sldMk cId="1142134367" sldId="2147470977"/>
            <ac:spMk id="3" creationId="{F7451BFE-2204-480E-9B60-FF729510B6FA}"/>
          </ac:spMkLst>
        </pc:spChg>
      </pc:sldChg>
      <pc:sldChg chg="modNotesTx">
        <pc:chgData name="Tontchev,I,Isabelle,QMK R" userId="72ceb807-64f0-43db-b0f7-2169ce80cd2d" providerId="ADAL" clId="{E534264C-7D39-4CD3-B435-9C92609DEBA4}" dt="2022-05-09T16:07:03.244" v="88" actId="20577"/>
        <pc:sldMkLst>
          <pc:docMk/>
          <pc:sldMk cId="1155745029" sldId="2147470979"/>
        </pc:sldMkLst>
      </pc:sldChg>
      <pc:sldChg chg="modSp mod">
        <pc:chgData name="Tontchev,I,Isabelle,QMK R" userId="72ceb807-64f0-43db-b0f7-2169ce80cd2d" providerId="ADAL" clId="{E534264C-7D39-4CD3-B435-9C92609DEBA4}" dt="2022-05-09T16:08:22.120" v="98" actId="207"/>
        <pc:sldMkLst>
          <pc:docMk/>
          <pc:sldMk cId="1371570172" sldId="2147470981"/>
        </pc:sldMkLst>
        <pc:spChg chg="mod">
          <ac:chgData name="Tontchev,I,Isabelle,QMK R" userId="72ceb807-64f0-43db-b0f7-2169ce80cd2d" providerId="ADAL" clId="{E534264C-7D39-4CD3-B435-9C92609DEBA4}" dt="2022-05-09T16:08:22.120" v="98" actId="207"/>
          <ac:spMkLst>
            <pc:docMk/>
            <pc:sldMk cId="1371570172" sldId="2147470981"/>
            <ac:spMk id="4" creationId="{4AC90D01-0B16-49FE-9EE8-D48C1D17EF98}"/>
          </ac:spMkLst>
        </pc:spChg>
        <pc:spChg chg="mod">
          <ac:chgData name="Tontchev,I,Isabelle,QMK R" userId="72ceb807-64f0-43db-b0f7-2169ce80cd2d" providerId="ADAL" clId="{E534264C-7D39-4CD3-B435-9C92609DEBA4}" dt="2022-05-09T16:08:21.195" v="97" actId="207"/>
          <ac:spMkLst>
            <pc:docMk/>
            <pc:sldMk cId="1371570172" sldId="2147470981"/>
            <ac:spMk id="5" creationId="{F279FBBB-F100-494C-937D-FDF3B4AE5C2C}"/>
          </ac:spMkLst>
        </pc:spChg>
      </pc:sldChg>
      <pc:sldChg chg="modNotesTx">
        <pc:chgData name="Tontchev,I,Isabelle,QMK R" userId="72ceb807-64f0-43db-b0f7-2169ce80cd2d" providerId="ADAL" clId="{E534264C-7D39-4CD3-B435-9C92609DEBA4}" dt="2022-05-09T16:07:07.703" v="90" actId="20577"/>
        <pc:sldMkLst>
          <pc:docMk/>
          <pc:sldMk cId="1391554815" sldId="2147470982"/>
        </pc:sldMkLst>
      </pc:sldChg>
      <pc:sldChg chg="modSp mod">
        <pc:chgData name="Tontchev,I,Isabelle,QMK R" userId="72ceb807-64f0-43db-b0f7-2169ce80cd2d" providerId="ADAL" clId="{E534264C-7D39-4CD3-B435-9C92609DEBA4}" dt="2022-05-09T16:08:20.251" v="96" actId="207"/>
        <pc:sldMkLst>
          <pc:docMk/>
          <pc:sldMk cId="2726913798" sldId="2147470987"/>
        </pc:sldMkLst>
        <pc:spChg chg="mod">
          <ac:chgData name="Tontchev,I,Isabelle,QMK R" userId="72ceb807-64f0-43db-b0f7-2169ce80cd2d" providerId="ADAL" clId="{E534264C-7D39-4CD3-B435-9C92609DEBA4}" dt="2022-05-09T16:08:20.251" v="96" actId="207"/>
          <ac:spMkLst>
            <pc:docMk/>
            <pc:sldMk cId="2726913798" sldId="2147470987"/>
            <ac:spMk id="6" creationId="{32BABBEB-5C90-40AC-8140-99CB61052052}"/>
          </ac:spMkLst>
        </pc:spChg>
      </pc:sldChg>
      <pc:sldChg chg="modSp mod">
        <pc:chgData name="Tontchev,I,Isabelle,QMK R" userId="72ceb807-64f0-43db-b0f7-2169ce80cd2d" providerId="ADAL" clId="{E534264C-7D39-4CD3-B435-9C92609DEBA4}" dt="2022-05-09T16:08:19.532" v="95" actId="207"/>
        <pc:sldMkLst>
          <pc:docMk/>
          <pc:sldMk cId="345847110" sldId="2147470991"/>
        </pc:sldMkLst>
        <pc:spChg chg="mod">
          <ac:chgData name="Tontchev,I,Isabelle,QMK R" userId="72ceb807-64f0-43db-b0f7-2169ce80cd2d" providerId="ADAL" clId="{E534264C-7D39-4CD3-B435-9C92609DEBA4}" dt="2022-05-09T16:08:19.532" v="95" actId="207"/>
          <ac:spMkLst>
            <pc:docMk/>
            <pc:sldMk cId="345847110" sldId="2147470991"/>
            <ac:spMk id="6" creationId="{32BABBEB-5C90-40AC-8140-99CB61052052}"/>
          </ac:spMkLst>
        </pc:spChg>
      </pc:sldChg>
      <pc:sldChg chg="modNotesTx">
        <pc:chgData name="Tontchev,I,Isabelle,QMK R" userId="72ceb807-64f0-43db-b0f7-2169ce80cd2d" providerId="ADAL" clId="{E534264C-7D39-4CD3-B435-9C92609DEBA4}" dt="2022-05-09T16:07:04.965" v="89" actId="20577"/>
        <pc:sldMkLst>
          <pc:docMk/>
          <pc:sldMk cId="2468916177" sldId="2147470998"/>
        </pc:sldMkLst>
      </pc:sldChg>
    </pc:docChg>
  </pc:docChgLst>
  <pc:docChgLst>
    <pc:chgData name="Tontchev,I,Isabelle,QM R" userId="72ceb807-64f0-43db-b0f7-2169ce80cd2d" providerId="ADAL" clId="{E534264C-7D39-4CD3-B435-9C92609DEBA4}"/>
    <pc:docChg chg="undo custSel addSld delSld modSld sldOrd delMainMaster">
      <pc:chgData name="Tontchev,I,Isabelle,QM R" userId="72ceb807-64f0-43db-b0f7-2169ce80cd2d" providerId="ADAL" clId="{E534264C-7D39-4CD3-B435-9C92609DEBA4}" dt="2022-05-09T16:01:33.857" v="1540" actId="2696"/>
      <pc:docMkLst>
        <pc:docMk/>
      </pc:docMkLst>
      <pc:sldChg chg="del modNotesTx">
        <pc:chgData name="Tontchev,I,Isabelle,QM R" userId="72ceb807-64f0-43db-b0f7-2169ce80cd2d" providerId="ADAL" clId="{E534264C-7D39-4CD3-B435-9C92609DEBA4}" dt="2022-05-09T15:59:11.828" v="1512" actId="2696"/>
        <pc:sldMkLst>
          <pc:docMk/>
          <pc:sldMk cId="1929951972" sldId="256"/>
        </pc:sldMkLst>
      </pc:sldChg>
      <pc:sldChg chg="modSp del mod ord">
        <pc:chgData name="Tontchev,I,Isabelle,QM R" userId="72ceb807-64f0-43db-b0f7-2169ce80cd2d" providerId="ADAL" clId="{E534264C-7D39-4CD3-B435-9C92609DEBA4}" dt="2022-05-09T16:01:33.857" v="1540" actId="2696"/>
        <pc:sldMkLst>
          <pc:docMk/>
          <pc:sldMk cId="3764599748" sldId="257"/>
        </pc:sldMkLst>
        <pc:spChg chg="mod">
          <ac:chgData name="Tontchev,I,Isabelle,QM R" userId="72ceb807-64f0-43db-b0f7-2169ce80cd2d" providerId="ADAL" clId="{E534264C-7D39-4CD3-B435-9C92609DEBA4}" dt="2022-05-09T15:38:23.124" v="1500" actId="20577"/>
          <ac:spMkLst>
            <pc:docMk/>
            <pc:sldMk cId="3764599748" sldId="257"/>
            <ac:spMk id="5" creationId="{1396A8B6-690C-2F4D-A7E7-1EDBFB138211}"/>
          </ac:spMkLst>
        </pc:spChg>
      </pc:sldChg>
      <pc:sldChg chg="addSp delSp modSp mod">
        <pc:chgData name="Tontchev,I,Isabelle,QM R" userId="72ceb807-64f0-43db-b0f7-2169ce80cd2d" providerId="ADAL" clId="{E534264C-7D39-4CD3-B435-9C92609DEBA4}" dt="2022-05-06T15:50:59.154" v="180" actId="20577"/>
        <pc:sldMkLst>
          <pc:docMk/>
          <pc:sldMk cId="1142134367" sldId="2147470977"/>
        </pc:sldMkLst>
        <pc:spChg chg="mod">
          <ac:chgData name="Tontchev,I,Isabelle,QM R" userId="72ceb807-64f0-43db-b0f7-2169ce80cd2d" providerId="ADAL" clId="{E534264C-7D39-4CD3-B435-9C92609DEBA4}" dt="2022-05-06T15:50:59.154" v="180" actId="20577"/>
          <ac:spMkLst>
            <pc:docMk/>
            <pc:sldMk cId="1142134367" sldId="2147470977"/>
            <ac:spMk id="3" creationId="{F7451BFE-2204-480E-9B60-FF729510B6FA}"/>
          </ac:spMkLst>
        </pc:spChg>
        <pc:spChg chg="mod">
          <ac:chgData name="Tontchev,I,Isabelle,QM R" userId="72ceb807-64f0-43db-b0f7-2169ce80cd2d" providerId="ADAL" clId="{E534264C-7D39-4CD3-B435-9C92609DEBA4}" dt="2022-05-06T15:50:11.814" v="133" actId="20577"/>
          <ac:spMkLst>
            <pc:docMk/>
            <pc:sldMk cId="1142134367" sldId="2147470977"/>
            <ac:spMk id="5" creationId="{95908A70-6D3B-4122-A4DD-0BA82885FBB2}"/>
          </ac:spMkLst>
        </pc:spChg>
        <pc:spChg chg="add del mod">
          <ac:chgData name="Tontchev,I,Isabelle,QM R" userId="72ceb807-64f0-43db-b0f7-2169ce80cd2d" providerId="ADAL" clId="{E534264C-7D39-4CD3-B435-9C92609DEBA4}" dt="2022-05-06T15:49:26.236" v="121" actId="478"/>
          <ac:spMkLst>
            <pc:docMk/>
            <pc:sldMk cId="1142134367" sldId="2147470977"/>
            <ac:spMk id="8" creationId="{2F092C50-581D-425D-9CA1-C792B617BD82}"/>
          </ac:spMkLst>
        </pc:spChg>
        <pc:picChg chg="add mod">
          <ac:chgData name="Tontchev,I,Isabelle,QM R" userId="72ceb807-64f0-43db-b0f7-2169ce80cd2d" providerId="ADAL" clId="{E534264C-7D39-4CD3-B435-9C92609DEBA4}" dt="2022-05-06T15:49:12.499" v="117" actId="1076"/>
          <ac:picMkLst>
            <pc:docMk/>
            <pc:sldMk cId="1142134367" sldId="2147470977"/>
            <ac:picMk id="6" creationId="{5E489B67-DCCD-4FCB-A03F-750DFF453C5F}"/>
          </ac:picMkLst>
        </pc:picChg>
      </pc:sldChg>
      <pc:sldChg chg="modNotesTx">
        <pc:chgData name="Tontchev,I,Isabelle,QM R" userId="72ceb807-64f0-43db-b0f7-2169ce80cd2d" providerId="ADAL" clId="{E534264C-7D39-4CD3-B435-9C92609DEBA4}" dt="2022-05-09T15:09:58.815" v="245" actId="20577"/>
        <pc:sldMkLst>
          <pc:docMk/>
          <pc:sldMk cId="1155745029" sldId="2147470979"/>
        </pc:sldMkLst>
      </pc:sldChg>
      <pc:sldChg chg="modNotesTx">
        <pc:chgData name="Tontchev,I,Isabelle,QM R" userId="72ceb807-64f0-43db-b0f7-2169ce80cd2d" providerId="ADAL" clId="{E534264C-7D39-4CD3-B435-9C92609DEBA4}" dt="2022-05-09T15:15:40.074" v="606" actId="20577"/>
        <pc:sldMkLst>
          <pc:docMk/>
          <pc:sldMk cId="1391554815" sldId="2147470982"/>
        </pc:sldMkLst>
      </pc:sldChg>
      <pc:sldChg chg="addSp modSp mod">
        <pc:chgData name="Tontchev,I,Isabelle,QM R" userId="72ceb807-64f0-43db-b0f7-2169ce80cd2d" providerId="ADAL" clId="{E534264C-7D39-4CD3-B435-9C92609DEBA4}" dt="2022-05-06T15:58:36.290" v="184" actId="1076"/>
        <pc:sldMkLst>
          <pc:docMk/>
          <pc:sldMk cId="496450140" sldId="2147470983"/>
        </pc:sldMkLst>
        <pc:picChg chg="add mod">
          <ac:chgData name="Tontchev,I,Isabelle,QM R" userId="72ceb807-64f0-43db-b0f7-2169ce80cd2d" providerId="ADAL" clId="{E534264C-7D39-4CD3-B435-9C92609DEBA4}" dt="2022-05-06T15:58:36.290" v="184" actId="1076"/>
          <ac:picMkLst>
            <pc:docMk/>
            <pc:sldMk cId="496450140" sldId="2147470983"/>
            <ac:picMk id="5" creationId="{32BD1CCE-B3E3-4DA9-8670-278D99102549}"/>
          </ac:picMkLst>
        </pc:picChg>
      </pc:sldChg>
      <pc:sldChg chg="modNotesTx">
        <pc:chgData name="Tontchev,I,Isabelle,QM R" userId="72ceb807-64f0-43db-b0f7-2169ce80cd2d" providerId="ADAL" clId="{E534264C-7D39-4CD3-B435-9C92609DEBA4}" dt="2022-05-09T15:17:55.406" v="678" actId="20577"/>
        <pc:sldMkLst>
          <pc:docMk/>
          <pc:sldMk cId="4122041843" sldId="2147470984"/>
        </pc:sldMkLst>
      </pc:sldChg>
      <pc:sldChg chg="modNotesTx">
        <pc:chgData name="Tontchev,I,Isabelle,QM R" userId="72ceb807-64f0-43db-b0f7-2169ce80cd2d" providerId="ADAL" clId="{E534264C-7D39-4CD3-B435-9C92609DEBA4}" dt="2022-05-09T15:22:06.300" v="776" actId="20577"/>
        <pc:sldMkLst>
          <pc:docMk/>
          <pc:sldMk cId="1121100137" sldId="2147470986"/>
        </pc:sldMkLst>
      </pc:sldChg>
      <pc:sldChg chg="modNotesTx">
        <pc:chgData name="Tontchev,I,Isabelle,QM R" userId="72ceb807-64f0-43db-b0f7-2169ce80cd2d" providerId="ADAL" clId="{E534264C-7D39-4CD3-B435-9C92609DEBA4}" dt="2022-05-09T15:23:16.169" v="875" actId="20577"/>
        <pc:sldMkLst>
          <pc:docMk/>
          <pc:sldMk cId="2726913798" sldId="2147470987"/>
        </pc:sldMkLst>
      </pc:sldChg>
      <pc:sldChg chg="modNotesTx">
        <pc:chgData name="Tontchev,I,Isabelle,QM R" userId="72ceb807-64f0-43db-b0f7-2169ce80cd2d" providerId="ADAL" clId="{E534264C-7D39-4CD3-B435-9C92609DEBA4}" dt="2022-05-09T15:25:35.867" v="1028" actId="20577"/>
        <pc:sldMkLst>
          <pc:docMk/>
          <pc:sldMk cId="1077458941" sldId="2147470989"/>
        </pc:sldMkLst>
      </pc:sldChg>
      <pc:sldChg chg="modNotesTx">
        <pc:chgData name="Tontchev,I,Isabelle,QM R" userId="72ceb807-64f0-43db-b0f7-2169ce80cd2d" providerId="ADAL" clId="{E534264C-7D39-4CD3-B435-9C92609DEBA4}" dt="2022-05-09T15:29:00.819" v="1277" actId="20577"/>
        <pc:sldMkLst>
          <pc:docMk/>
          <pc:sldMk cId="1960232596" sldId="2147470990"/>
        </pc:sldMkLst>
      </pc:sldChg>
      <pc:sldChg chg="modSp mod modNotesTx">
        <pc:chgData name="Tontchev,I,Isabelle,QM R" userId="72ceb807-64f0-43db-b0f7-2169ce80cd2d" providerId="ADAL" clId="{E534264C-7D39-4CD3-B435-9C92609DEBA4}" dt="2022-05-09T15:27:48.502" v="1078" actId="20577"/>
        <pc:sldMkLst>
          <pc:docMk/>
          <pc:sldMk cId="345847110" sldId="2147470991"/>
        </pc:sldMkLst>
        <pc:spChg chg="mod">
          <ac:chgData name="Tontchev,I,Isabelle,QM R" userId="72ceb807-64f0-43db-b0f7-2169ce80cd2d" providerId="ADAL" clId="{E534264C-7D39-4CD3-B435-9C92609DEBA4}" dt="2022-05-09T15:27:26.336" v="1030" actId="20577"/>
          <ac:spMkLst>
            <pc:docMk/>
            <pc:sldMk cId="345847110" sldId="2147470991"/>
            <ac:spMk id="6" creationId="{32BABBEB-5C90-40AC-8140-99CB61052052}"/>
          </ac:spMkLst>
        </pc:spChg>
      </pc:sldChg>
      <pc:sldChg chg="modNotesTx">
        <pc:chgData name="Tontchev,I,Isabelle,QM R" userId="72ceb807-64f0-43db-b0f7-2169ce80cd2d" providerId="ADAL" clId="{E534264C-7D39-4CD3-B435-9C92609DEBA4}" dt="2022-05-09T15:32:20.983" v="1495" actId="20577"/>
        <pc:sldMkLst>
          <pc:docMk/>
          <pc:sldMk cId="3576319341" sldId="2147470992"/>
        </pc:sldMkLst>
      </pc:sldChg>
      <pc:sldChg chg="modSp mod">
        <pc:chgData name="Tontchev,I,Isabelle,QM R" userId="72ceb807-64f0-43db-b0f7-2169ce80cd2d" providerId="ADAL" clId="{E534264C-7D39-4CD3-B435-9C92609DEBA4}" dt="2022-05-09T15:34:02.339" v="1497" actId="20577"/>
        <pc:sldMkLst>
          <pc:docMk/>
          <pc:sldMk cId="1975524103" sldId="2147470994"/>
        </pc:sldMkLst>
        <pc:graphicFrameChg chg="modGraphic">
          <ac:chgData name="Tontchev,I,Isabelle,QM R" userId="72ceb807-64f0-43db-b0f7-2169ce80cd2d" providerId="ADAL" clId="{E534264C-7D39-4CD3-B435-9C92609DEBA4}" dt="2022-05-09T15:34:02.339" v="1497" actId="20577"/>
          <ac:graphicFrameMkLst>
            <pc:docMk/>
            <pc:sldMk cId="1975524103" sldId="2147470994"/>
            <ac:graphicFrameMk id="8" creationId="{C4FCDBB9-18C2-4C36-8119-12A20CA25141}"/>
          </ac:graphicFrameMkLst>
        </pc:graphicFrameChg>
      </pc:sldChg>
      <pc:sldChg chg="addSp modSp new mod modNotesTx">
        <pc:chgData name="Tontchev,I,Isabelle,QM R" userId="72ceb807-64f0-43db-b0f7-2169ce80cd2d" providerId="ADAL" clId="{E534264C-7D39-4CD3-B435-9C92609DEBA4}" dt="2022-05-09T15:13:51.683" v="481" actId="20577"/>
        <pc:sldMkLst>
          <pc:docMk/>
          <pc:sldMk cId="2468916177" sldId="2147470998"/>
        </pc:sldMkLst>
        <pc:spChg chg="mod">
          <ac:chgData name="Tontchev,I,Isabelle,QM R" userId="72ceb807-64f0-43db-b0f7-2169ce80cd2d" providerId="ADAL" clId="{E534264C-7D39-4CD3-B435-9C92609DEBA4}" dt="2022-05-04T15:46:12.745" v="12" actId="20577"/>
          <ac:spMkLst>
            <pc:docMk/>
            <pc:sldMk cId="2468916177" sldId="2147470998"/>
            <ac:spMk id="2" creationId="{47D105E7-4A0B-4A58-B6C2-048778CF036D}"/>
          </ac:spMkLst>
        </pc:spChg>
        <pc:spChg chg="add mod">
          <ac:chgData name="Tontchev,I,Isabelle,QM R" userId="72ceb807-64f0-43db-b0f7-2169ce80cd2d" providerId="ADAL" clId="{E534264C-7D39-4CD3-B435-9C92609DEBA4}" dt="2022-05-04T15:47:08.434" v="18" actId="1076"/>
          <ac:spMkLst>
            <pc:docMk/>
            <pc:sldMk cId="2468916177" sldId="2147470998"/>
            <ac:spMk id="3" creationId="{9977761A-E86D-44D6-B30B-B68057CD5B23}"/>
          </ac:spMkLst>
        </pc:spChg>
        <pc:spChg chg="add mod">
          <ac:chgData name="Tontchev,I,Isabelle,QM R" userId="72ceb807-64f0-43db-b0f7-2169ce80cd2d" providerId="ADAL" clId="{E534264C-7D39-4CD3-B435-9C92609DEBA4}" dt="2022-05-04T15:50:13.329" v="104" actId="1076"/>
          <ac:spMkLst>
            <pc:docMk/>
            <pc:sldMk cId="2468916177" sldId="2147470998"/>
            <ac:spMk id="4" creationId="{421986C2-AED8-4FAE-9740-FBB868D3B1FC}"/>
          </ac:spMkLst>
        </pc:spChg>
        <pc:spChg chg="add mod">
          <ac:chgData name="Tontchev,I,Isabelle,QM R" userId="72ceb807-64f0-43db-b0f7-2169ce80cd2d" providerId="ADAL" clId="{E534264C-7D39-4CD3-B435-9C92609DEBA4}" dt="2022-05-04T15:50:10.383" v="101" actId="1076"/>
          <ac:spMkLst>
            <pc:docMk/>
            <pc:sldMk cId="2468916177" sldId="2147470998"/>
            <ac:spMk id="5" creationId="{FBCB7B23-F706-450A-9FDB-5A5381C26B12}"/>
          </ac:spMkLst>
        </pc:spChg>
        <pc:spChg chg="add mod">
          <ac:chgData name="Tontchev,I,Isabelle,QM R" userId="72ceb807-64f0-43db-b0f7-2169ce80cd2d" providerId="ADAL" clId="{E534264C-7D39-4CD3-B435-9C92609DEBA4}" dt="2022-05-04T15:50:12.236" v="103" actId="1076"/>
          <ac:spMkLst>
            <pc:docMk/>
            <pc:sldMk cId="2468916177" sldId="2147470998"/>
            <ac:spMk id="6" creationId="{49D2CBBB-6A5B-48B4-922A-14DB614C8136}"/>
          </ac:spMkLst>
        </pc:spChg>
        <pc:spChg chg="add mod">
          <ac:chgData name="Tontchev,I,Isabelle,QM R" userId="72ceb807-64f0-43db-b0f7-2169ce80cd2d" providerId="ADAL" clId="{E534264C-7D39-4CD3-B435-9C92609DEBA4}" dt="2022-05-04T15:50:24.139" v="108" actId="1076"/>
          <ac:spMkLst>
            <pc:docMk/>
            <pc:sldMk cId="2468916177" sldId="2147470998"/>
            <ac:spMk id="7" creationId="{32C920C3-81CC-4C60-BBFC-9E02ED5C721D}"/>
          </ac:spMkLst>
        </pc:spChg>
        <pc:spChg chg="add mod">
          <ac:chgData name="Tontchev,I,Isabelle,QM R" userId="72ceb807-64f0-43db-b0f7-2169ce80cd2d" providerId="ADAL" clId="{E534264C-7D39-4CD3-B435-9C92609DEBA4}" dt="2022-05-04T15:50:20.305" v="107" actId="1076"/>
          <ac:spMkLst>
            <pc:docMk/>
            <pc:sldMk cId="2468916177" sldId="2147470998"/>
            <ac:spMk id="8" creationId="{3B5E207B-6AAD-4303-86E1-EF84A1AF1DBB}"/>
          </ac:spMkLst>
        </pc:spChg>
        <pc:spChg chg="add mod">
          <ac:chgData name="Tontchev,I,Isabelle,QM R" userId="72ceb807-64f0-43db-b0f7-2169ce80cd2d" providerId="ADAL" clId="{E534264C-7D39-4CD3-B435-9C92609DEBA4}" dt="2022-05-04T15:50:03.332" v="96" actId="1076"/>
          <ac:spMkLst>
            <pc:docMk/>
            <pc:sldMk cId="2468916177" sldId="2147470998"/>
            <ac:spMk id="9" creationId="{02CDE136-03CC-4BC5-9D85-9FA8684A79B3}"/>
          </ac:spMkLst>
        </pc:spChg>
        <pc:spChg chg="add mod">
          <ac:chgData name="Tontchev,I,Isabelle,QM R" userId="72ceb807-64f0-43db-b0f7-2169ce80cd2d" providerId="ADAL" clId="{E534264C-7D39-4CD3-B435-9C92609DEBA4}" dt="2022-05-04T15:50:09.358" v="100" actId="1076"/>
          <ac:spMkLst>
            <pc:docMk/>
            <pc:sldMk cId="2468916177" sldId="2147470998"/>
            <ac:spMk id="10" creationId="{143C7714-89BA-48DA-BAF2-D3664FB754C9}"/>
          </ac:spMkLst>
        </pc:spChg>
        <pc:spChg chg="add mod">
          <ac:chgData name="Tontchev,I,Isabelle,QM R" userId="72ceb807-64f0-43db-b0f7-2169ce80cd2d" providerId="ADAL" clId="{E534264C-7D39-4CD3-B435-9C92609DEBA4}" dt="2022-05-04T15:50:19.283" v="106" actId="1076"/>
          <ac:spMkLst>
            <pc:docMk/>
            <pc:sldMk cId="2468916177" sldId="2147470998"/>
            <ac:spMk id="11" creationId="{EDB0E609-190F-4DBE-85AC-96EAE03D54C0}"/>
          </ac:spMkLst>
        </pc:spChg>
      </pc:sldChg>
      <pc:sldChg chg="addSp modSp add mod ord">
        <pc:chgData name="Tontchev,I,Isabelle,QM R" userId="72ceb807-64f0-43db-b0f7-2169ce80cd2d" providerId="ADAL" clId="{E534264C-7D39-4CD3-B435-9C92609DEBA4}" dt="2022-05-09T15:58:39.862" v="1511" actId="1076"/>
        <pc:sldMkLst>
          <pc:docMk/>
          <pc:sldMk cId="3380538695" sldId="2147470999"/>
        </pc:sldMkLst>
        <pc:picChg chg="add mod">
          <ac:chgData name="Tontchev,I,Isabelle,QM R" userId="72ceb807-64f0-43db-b0f7-2169ce80cd2d" providerId="ADAL" clId="{E534264C-7D39-4CD3-B435-9C92609DEBA4}" dt="2022-05-09T15:58:12.524" v="1507" actId="1076"/>
          <ac:picMkLst>
            <pc:docMk/>
            <pc:sldMk cId="3380538695" sldId="2147470999"/>
            <ac:picMk id="3" creationId="{202850E6-1E43-4FC5-B498-FE0F71E4AC2F}"/>
          </ac:picMkLst>
        </pc:picChg>
        <pc:picChg chg="add mod">
          <ac:chgData name="Tontchev,I,Isabelle,QM R" userId="72ceb807-64f0-43db-b0f7-2169ce80cd2d" providerId="ADAL" clId="{E534264C-7D39-4CD3-B435-9C92609DEBA4}" dt="2022-05-09T15:58:27.335" v="1509" actId="1076"/>
          <ac:picMkLst>
            <pc:docMk/>
            <pc:sldMk cId="3380538695" sldId="2147470999"/>
            <ac:picMk id="6" creationId="{9928CE58-C370-4AAB-9369-36B9B9CD0E20}"/>
          </ac:picMkLst>
        </pc:picChg>
        <pc:picChg chg="add mod">
          <ac:chgData name="Tontchev,I,Isabelle,QM R" userId="72ceb807-64f0-43db-b0f7-2169ce80cd2d" providerId="ADAL" clId="{E534264C-7D39-4CD3-B435-9C92609DEBA4}" dt="2022-05-09T15:58:39.862" v="1511" actId="1076"/>
          <ac:picMkLst>
            <pc:docMk/>
            <pc:sldMk cId="3380538695" sldId="2147470999"/>
            <ac:picMk id="10" creationId="{EF547EE0-38CF-458E-B3CF-2DAF3746C85D}"/>
          </ac:picMkLst>
        </pc:picChg>
      </pc:sldChg>
      <pc:sldChg chg="addSp delSp modSp add mod">
        <pc:chgData name="Tontchev,I,Isabelle,QM R" userId="72ceb807-64f0-43db-b0f7-2169ce80cd2d" providerId="ADAL" clId="{E534264C-7D39-4CD3-B435-9C92609DEBA4}" dt="2022-05-09T16:01:26.513" v="1539" actId="14100"/>
        <pc:sldMkLst>
          <pc:docMk/>
          <pc:sldMk cId="866872588" sldId="2147471000"/>
        </pc:sldMkLst>
        <pc:spChg chg="mod">
          <ac:chgData name="Tontchev,I,Isabelle,QM R" userId="72ceb807-64f0-43db-b0f7-2169ce80cd2d" providerId="ADAL" clId="{E534264C-7D39-4CD3-B435-9C92609DEBA4}" dt="2022-05-09T16:00:15.618" v="1521" actId="14100"/>
          <ac:spMkLst>
            <pc:docMk/>
            <pc:sldMk cId="866872588" sldId="2147471000"/>
            <ac:spMk id="5" creationId="{1396A8B6-690C-2F4D-A7E7-1EDBFB138211}"/>
          </ac:spMkLst>
        </pc:spChg>
        <pc:picChg chg="add del mod">
          <ac:chgData name="Tontchev,I,Isabelle,QM R" userId="72ceb807-64f0-43db-b0f7-2169ce80cd2d" providerId="ADAL" clId="{E534264C-7D39-4CD3-B435-9C92609DEBA4}" dt="2022-05-09T16:00:50.558" v="1525" actId="478"/>
          <ac:picMkLst>
            <pc:docMk/>
            <pc:sldMk cId="866872588" sldId="2147471000"/>
            <ac:picMk id="3" creationId="{096E6199-37E0-45D1-A685-E26136BCBA19}"/>
          </ac:picMkLst>
        </pc:picChg>
        <pc:picChg chg="add mod">
          <ac:chgData name="Tontchev,I,Isabelle,QM R" userId="72ceb807-64f0-43db-b0f7-2169ce80cd2d" providerId="ADAL" clId="{E534264C-7D39-4CD3-B435-9C92609DEBA4}" dt="2022-05-09T15:59:51.929" v="1518" actId="1076"/>
          <ac:picMkLst>
            <pc:docMk/>
            <pc:sldMk cId="866872588" sldId="2147471000"/>
            <ac:picMk id="6" creationId="{FC4F1313-5282-4DF7-B72B-AD0CAE7A1EE1}"/>
          </ac:picMkLst>
        </pc:picChg>
        <pc:picChg chg="add mod">
          <ac:chgData name="Tontchev,I,Isabelle,QM R" userId="72ceb807-64f0-43db-b0f7-2169ce80cd2d" providerId="ADAL" clId="{E534264C-7D39-4CD3-B435-9C92609DEBA4}" dt="2022-05-09T16:00:04.055" v="1520" actId="1076"/>
          <ac:picMkLst>
            <pc:docMk/>
            <pc:sldMk cId="866872588" sldId="2147471000"/>
            <ac:picMk id="8" creationId="{E70A188A-75CB-4B57-88C5-474181F3A2FD}"/>
          </ac:picMkLst>
        </pc:picChg>
        <pc:picChg chg="add del mod">
          <ac:chgData name="Tontchev,I,Isabelle,QM R" userId="72ceb807-64f0-43db-b0f7-2169ce80cd2d" providerId="ADAL" clId="{E534264C-7D39-4CD3-B435-9C92609DEBA4}" dt="2022-05-09T16:01:05.790" v="1532" actId="478"/>
          <ac:picMkLst>
            <pc:docMk/>
            <pc:sldMk cId="866872588" sldId="2147471000"/>
            <ac:picMk id="10" creationId="{12CFABA0-8340-455B-B262-47FDF4E2315E}"/>
          </ac:picMkLst>
        </pc:picChg>
        <pc:picChg chg="add mod">
          <ac:chgData name="Tontchev,I,Isabelle,QM R" userId="72ceb807-64f0-43db-b0f7-2169ce80cd2d" providerId="ADAL" clId="{E534264C-7D39-4CD3-B435-9C92609DEBA4}" dt="2022-05-09T16:01:26.513" v="1539" actId="14100"/>
          <ac:picMkLst>
            <pc:docMk/>
            <pc:sldMk cId="866872588" sldId="2147471000"/>
            <ac:picMk id="12" creationId="{B150E06B-B6DF-4A3A-A1D9-89FD3F4D4FF0}"/>
          </ac:picMkLst>
        </pc:picChg>
      </pc:sldChg>
      <pc:sldMasterChg chg="del delSldLayout">
        <pc:chgData name="Tontchev,I,Isabelle,QM R" userId="72ceb807-64f0-43db-b0f7-2169ce80cd2d" providerId="ADAL" clId="{E534264C-7D39-4CD3-B435-9C92609DEBA4}" dt="2022-05-09T16:01:33.857" v="1540" actId="2696"/>
        <pc:sldMasterMkLst>
          <pc:docMk/>
          <pc:sldMasterMk cId="1498123349" sldId="2147484318"/>
        </pc:sldMasterMkLst>
        <pc:sldLayoutChg chg="del">
          <pc:chgData name="Tontchev,I,Isabelle,QM R" userId="72ceb807-64f0-43db-b0f7-2169ce80cd2d" providerId="ADAL" clId="{E534264C-7D39-4CD3-B435-9C92609DEBA4}" dt="2022-05-09T16:01:33.857" v="1540" actId="2696"/>
          <pc:sldLayoutMkLst>
            <pc:docMk/>
            <pc:sldMasterMk cId="1498123349" sldId="2147484318"/>
            <pc:sldLayoutMk cId="1488509697" sldId="2147484319"/>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3518610904" sldId="2147484320"/>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4230062678" sldId="2147484321"/>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2582715515" sldId="2147484322"/>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620577717" sldId="2147484323"/>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2793733564" sldId="2147484324"/>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608606924" sldId="2147484325"/>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1894151100" sldId="2147484326"/>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1224582847" sldId="2147484327"/>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3419341860" sldId="2147484328"/>
          </pc:sldLayoutMkLst>
        </pc:sldLayoutChg>
        <pc:sldLayoutChg chg="del">
          <pc:chgData name="Tontchev,I,Isabelle,QM R" userId="72ceb807-64f0-43db-b0f7-2169ce80cd2d" providerId="ADAL" clId="{E534264C-7D39-4CD3-B435-9C92609DEBA4}" dt="2022-05-09T16:01:33.857" v="1540" actId="2696"/>
          <pc:sldLayoutMkLst>
            <pc:docMk/>
            <pc:sldMasterMk cId="1498123349" sldId="2147484318"/>
            <pc:sldLayoutMk cId="389282235" sldId="214748432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AF2FF-3EAC-4A69-9D31-E0445D84BDE4}"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GB"/>
        </a:p>
      </dgm:t>
    </dgm:pt>
    <dgm:pt modelId="{7ABBCF8D-10BD-4CBC-BBAD-9FBBA9ABC7A1}">
      <dgm:prSet phldrT="[Text]"/>
      <dgm:spPr/>
      <dgm:t>
        <a:bodyPr/>
        <a:lstStyle/>
        <a:p>
          <a:r>
            <a:rPr lang="en-GB" dirty="0">
              <a:solidFill>
                <a:schemeClr val="bg1"/>
              </a:solidFill>
            </a:rPr>
            <a:t>BT Group</a:t>
          </a:r>
        </a:p>
      </dgm:t>
    </dgm:pt>
    <dgm:pt modelId="{04B193F8-F74A-420C-9A77-665D49117A7A}" type="parTrans" cxnId="{904A1746-05C1-4BFF-8DCC-63E827800197}">
      <dgm:prSet/>
      <dgm:spPr/>
      <dgm:t>
        <a:bodyPr/>
        <a:lstStyle/>
        <a:p>
          <a:endParaRPr lang="en-GB">
            <a:solidFill>
              <a:schemeClr val="bg1"/>
            </a:solidFill>
          </a:endParaRPr>
        </a:p>
      </dgm:t>
    </dgm:pt>
    <dgm:pt modelId="{9FEAA03A-9FBF-4DBB-A5B0-5D7FF2DEBE68}" type="sibTrans" cxnId="{904A1746-05C1-4BFF-8DCC-63E827800197}">
      <dgm:prSet/>
      <dgm:spPr/>
      <dgm:t>
        <a:bodyPr/>
        <a:lstStyle/>
        <a:p>
          <a:endParaRPr lang="en-GB">
            <a:solidFill>
              <a:schemeClr val="bg1"/>
            </a:solidFill>
          </a:endParaRPr>
        </a:p>
      </dgm:t>
    </dgm:pt>
    <dgm:pt modelId="{64E774AC-FD0D-4289-BBFF-DC23E65AD9E5}">
      <dgm:prSet phldrT="[Text]"/>
      <dgm:spPr/>
      <dgm:t>
        <a:bodyPr/>
        <a:lstStyle/>
        <a:p>
          <a:r>
            <a:rPr lang="en-GB" dirty="0">
              <a:solidFill>
                <a:schemeClr val="bg1"/>
              </a:solidFill>
            </a:rPr>
            <a:t>Consumer</a:t>
          </a:r>
        </a:p>
      </dgm:t>
    </dgm:pt>
    <dgm:pt modelId="{FB94BD71-1341-4701-9DD2-53DE1623BAFA}" type="parTrans" cxnId="{2DF82197-1D3D-412A-B822-3C756933534A}">
      <dgm:prSet/>
      <dgm:spPr>
        <a:ln>
          <a:solidFill>
            <a:schemeClr val="accent3"/>
          </a:solidFill>
        </a:ln>
      </dgm:spPr>
      <dgm:t>
        <a:bodyPr/>
        <a:lstStyle/>
        <a:p>
          <a:endParaRPr lang="en-GB">
            <a:solidFill>
              <a:schemeClr val="bg1"/>
            </a:solidFill>
          </a:endParaRPr>
        </a:p>
      </dgm:t>
    </dgm:pt>
    <dgm:pt modelId="{30469C96-6D09-4DE6-B6C6-45628B6A31A8}" type="sibTrans" cxnId="{2DF82197-1D3D-412A-B822-3C756933534A}">
      <dgm:prSet/>
      <dgm:spPr/>
      <dgm:t>
        <a:bodyPr/>
        <a:lstStyle/>
        <a:p>
          <a:endParaRPr lang="en-GB">
            <a:solidFill>
              <a:schemeClr val="bg1"/>
            </a:solidFill>
          </a:endParaRPr>
        </a:p>
      </dgm:t>
    </dgm:pt>
    <dgm:pt modelId="{612CEF60-51CC-411C-9555-0E9C93077F00}">
      <dgm:prSet phldrT="[Text]"/>
      <dgm:spPr/>
      <dgm:t>
        <a:bodyPr/>
        <a:lstStyle/>
        <a:p>
          <a:r>
            <a:rPr lang="en-GB" dirty="0">
              <a:solidFill>
                <a:schemeClr val="bg1"/>
              </a:solidFill>
            </a:rPr>
            <a:t>Digital &amp;</a:t>
          </a:r>
        </a:p>
        <a:p>
          <a:r>
            <a:rPr lang="en-GB" dirty="0">
              <a:solidFill>
                <a:schemeClr val="bg1"/>
              </a:solidFill>
            </a:rPr>
            <a:t>Innovation </a:t>
          </a:r>
        </a:p>
      </dgm:t>
    </dgm:pt>
    <dgm:pt modelId="{CF7D40A6-874F-43BD-BD1F-DF62A8D2D8B5}" type="parTrans" cxnId="{94E4A601-725B-4D8D-B8F5-24F4FF1D1462}">
      <dgm:prSet/>
      <dgm:spPr>
        <a:ln>
          <a:solidFill>
            <a:schemeClr val="accent3"/>
          </a:solidFill>
        </a:ln>
      </dgm:spPr>
      <dgm:t>
        <a:bodyPr/>
        <a:lstStyle/>
        <a:p>
          <a:endParaRPr lang="en-GB">
            <a:solidFill>
              <a:schemeClr val="bg1"/>
            </a:solidFill>
          </a:endParaRPr>
        </a:p>
      </dgm:t>
    </dgm:pt>
    <dgm:pt modelId="{ABC534F8-534A-4835-85FE-30E7D999972D}" type="sibTrans" cxnId="{94E4A601-725B-4D8D-B8F5-24F4FF1D1462}">
      <dgm:prSet/>
      <dgm:spPr/>
      <dgm:t>
        <a:bodyPr/>
        <a:lstStyle/>
        <a:p>
          <a:endParaRPr lang="en-GB">
            <a:solidFill>
              <a:schemeClr val="bg1"/>
            </a:solidFill>
          </a:endParaRPr>
        </a:p>
      </dgm:t>
    </dgm:pt>
    <dgm:pt modelId="{43BAF3B3-394F-4141-A931-B22165779622}">
      <dgm:prSet phldrT="[Text]"/>
      <dgm:spPr/>
      <dgm:t>
        <a:bodyPr/>
        <a:lstStyle/>
        <a:p>
          <a:r>
            <a:rPr lang="en-GB" dirty="0">
              <a:solidFill>
                <a:schemeClr val="bg1"/>
              </a:solidFill>
            </a:rPr>
            <a:t>Global</a:t>
          </a:r>
        </a:p>
      </dgm:t>
    </dgm:pt>
    <dgm:pt modelId="{DD7DA344-F379-421C-AF54-666C9B4A1AA8}" type="parTrans" cxnId="{DAA0BFDC-58C0-4562-8E56-943115ED29ED}">
      <dgm:prSet/>
      <dgm:spPr>
        <a:ln>
          <a:solidFill>
            <a:schemeClr val="accent3"/>
          </a:solidFill>
        </a:ln>
      </dgm:spPr>
      <dgm:t>
        <a:bodyPr/>
        <a:lstStyle/>
        <a:p>
          <a:endParaRPr lang="en-GB">
            <a:solidFill>
              <a:schemeClr val="bg1"/>
            </a:solidFill>
          </a:endParaRPr>
        </a:p>
      </dgm:t>
    </dgm:pt>
    <dgm:pt modelId="{A7D32681-1050-4F98-A37F-2A227FC69005}" type="sibTrans" cxnId="{DAA0BFDC-58C0-4562-8E56-943115ED29ED}">
      <dgm:prSet/>
      <dgm:spPr/>
      <dgm:t>
        <a:bodyPr/>
        <a:lstStyle/>
        <a:p>
          <a:endParaRPr lang="en-GB">
            <a:solidFill>
              <a:schemeClr val="bg1"/>
            </a:solidFill>
          </a:endParaRPr>
        </a:p>
      </dgm:t>
    </dgm:pt>
    <dgm:pt modelId="{0CB3558B-6F0F-4948-8423-B351ADB2582B}">
      <dgm:prSet/>
      <dgm:spPr/>
      <dgm:t>
        <a:bodyPr/>
        <a:lstStyle/>
        <a:p>
          <a:r>
            <a:rPr lang="en-GB" dirty="0">
              <a:solidFill>
                <a:schemeClr val="bg1"/>
              </a:solidFill>
            </a:rPr>
            <a:t>Enterprise</a:t>
          </a:r>
        </a:p>
      </dgm:t>
    </dgm:pt>
    <dgm:pt modelId="{C4C68FFD-F3D2-4627-AABA-5609D24FB711}" type="parTrans" cxnId="{2E13A55D-9035-4403-B1C4-43A9438B8D1B}">
      <dgm:prSet/>
      <dgm:spPr>
        <a:ln>
          <a:solidFill>
            <a:schemeClr val="accent3"/>
          </a:solidFill>
        </a:ln>
      </dgm:spPr>
      <dgm:t>
        <a:bodyPr/>
        <a:lstStyle/>
        <a:p>
          <a:endParaRPr lang="en-GB">
            <a:solidFill>
              <a:schemeClr val="bg1"/>
            </a:solidFill>
          </a:endParaRPr>
        </a:p>
      </dgm:t>
    </dgm:pt>
    <dgm:pt modelId="{2A7E702F-B7F4-4BAB-940F-491998168A49}" type="sibTrans" cxnId="{2E13A55D-9035-4403-B1C4-43A9438B8D1B}">
      <dgm:prSet/>
      <dgm:spPr/>
      <dgm:t>
        <a:bodyPr/>
        <a:lstStyle/>
        <a:p>
          <a:endParaRPr lang="en-GB">
            <a:solidFill>
              <a:schemeClr val="bg1"/>
            </a:solidFill>
          </a:endParaRPr>
        </a:p>
      </dgm:t>
    </dgm:pt>
    <dgm:pt modelId="{A80490E1-D790-44D5-9618-7F2B06A160A3}">
      <dgm:prSet/>
      <dgm:spPr/>
      <dgm:t>
        <a:bodyPr/>
        <a:lstStyle/>
        <a:p>
          <a:r>
            <a:rPr lang="en-GB" dirty="0">
              <a:solidFill>
                <a:schemeClr val="bg1"/>
              </a:solidFill>
            </a:rPr>
            <a:t>Networks</a:t>
          </a:r>
        </a:p>
      </dgm:t>
    </dgm:pt>
    <dgm:pt modelId="{03D38CFF-9734-4B03-9D80-1CE58CB18429}" type="parTrans" cxnId="{39A97EE1-6BAA-44FE-9189-0A7049DA4722}">
      <dgm:prSet/>
      <dgm:spPr>
        <a:ln>
          <a:solidFill>
            <a:schemeClr val="accent3"/>
          </a:solidFill>
        </a:ln>
      </dgm:spPr>
      <dgm:t>
        <a:bodyPr/>
        <a:lstStyle/>
        <a:p>
          <a:endParaRPr lang="en-GB">
            <a:solidFill>
              <a:schemeClr val="bg1"/>
            </a:solidFill>
          </a:endParaRPr>
        </a:p>
      </dgm:t>
    </dgm:pt>
    <dgm:pt modelId="{03CD6D65-EDF8-480D-A19D-323129ED6A62}" type="sibTrans" cxnId="{39A97EE1-6BAA-44FE-9189-0A7049DA4722}">
      <dgm:prSet/>
      <dgm:spPr/>
      <dgm:t>
        <a:bodyPr/>
        <a:lstStyle/>
        <a:p>
          <a:endParaRPr lang="en-GB">
            <a:solidFill>
              <a:schemeClr val="bg1"/>
            </a:solidFill>
          </a:endParaRPr>
        </a:p>
      </dgm:t>
    </dgm:pt>
    <dgm:pt modelId="{B1D459C0-D014-4737-8C75-B37FF3C29AC3}">
      <dgm:prSet/>
      <dgm:spPr/>
      <dgm:t>
        <a:bodyPr/>
        <a:lstStyle/>
        <a:p>
          <a:r>
            <a:rPr lang="en-GB" dirty="0">
              <a:solidFill>
                <a:schemeClr val="bg1"/>
              </a:solidFill>
            </a:rPr>
            <a:t>Openreach</a:t>
          </a:r>
        </a:p>
      </dgm:t>
    </dgm:pt>
    <dgm:pt modelId="{75FB32A6-E7F3-499C-B97A-DB38C3E92664}" type="parTrans" cxnId="{5FE0D0C4-34A5-47B9-94FF-ED5961057E00}">
      <dgm:prSet/>
      <dgm:spPr>
        <a:ln>
          <a:solidFill>
            <a:schemeClr val="accent3"/>
          </a:solidFill>
        </a:ln>
      </dgm:spPr>
      <dgm:t>
        <a:bodyPr/>
        <a:lstStyle/>
        <a:p>
          <a:endParaRPr lang="en-GB"/>
        </a:p>
      </dgm:t>
    </dgm:pt>
    <dgm:pt modelId="{3F5B3C45-826F-43B4-AB09-06AD95D281F1}" type="sibTrans" cxnId="{5FE0D0C4-34A5-47B9-94FF-ED5961057E00}">
      <dgm:prSet/>
      <dgm:spPr/>
      <dgm:t>
        <a:bodyPr/>
        <a:lstStyle/>
        <a:p>
          <a:endParaRPr lang="en-GB"/>
        </a:p>
      </dgm:t>
    </dgm:pt>
    <dgm:pt modelId="{A2574B91-5B08-43C8-A273-493BD9DC7771}" type="pres">
      <dgm:prSet presAssocID="{48AAF2FF-3EAC-4A69-9D31-E0445D84BDE4}" presName="Name0" presStyleCnt="0">
        <dgm:presLayoutVars>
          <dgm:orgChart val="1"/>
          <dgm:chPref val="1"/>
          <dgm:dir/>
          <dgm:animOne val="branch"/>
          <dgm:animLvl val="lvl"/>
          <dgm:resizeHandles/>
        </dgm:presLayoutVars>
      </dgm:prSet>
      <dgm:spPr/>
    </dgm:pt>
    <dgm:pt modelId="{4496E521-7721-49CA-A951-D6B5FAF42441}" type="pres">
      <dgm:prSet presAssocID="{7ABBCF8D-10BD-4CBC-BBAD-9FBBA9ABC7A1}" presName="hierRoot1" presStyleCnt="0">
        <dgm:presLayoutVars>
          <dgm:hierBranch val="init"/>
        </dgm:presLayoutVars>
      </dgm:prSet>
      <dgm:spPr/>
    </dgm:pt>
    <dgm:pt modelId="{80F447EF-1F65-4C27-8323-4D2359FB9496}" type="pres">
      <dgm:prSet presAssocID="{7ABBCF8D-10BD-4CBC-BBAD-9FBBA9ABC7A1}" presName="rootComposite1" presStyleCnt="0"/>
      <dgm:spPr/>
    </dgm:pt>
    <dgm:pt modelId="{A5EA2D48-8806-4F34-97C0-2B620D280DC9}" type="pres">
      <dgm:prSet presAssocID="{7ABBCF8D-10BD-4CBC-BBAD-9FBBA9ABC7A1}" presName="rootText1" presStyleLbl="alignAcc1" presStyleIdx="0" presStyleCnt="0">
        <dgm:presLayoutVars>
          <dgm:chPref val="3"/>
        </dgm:presLayoutVars>
      </dgm:prSet>
      <dgm:spPr/>
    </dgm:pt>
    <dgm:pt modelId="{599D51B4-44B9-42C4-86CC-6ACEEC2C2B13}" type="pres">
      <dgm:prSet presAssocID="{7ABBCF8D-10BD-4CBC-BBAD-9FBBA9ABC7A1}" presName="topArc1" presStyleLbl="parChTrans1D1" presStyleIdx="0" presStyleCnt="14"/>
      <dgm:spPr>
        <a:ln>
          <a:solidFill>
            <a:schemeClr val="accent3"/>
          </a:solidFill>
        </a:ln>
      </dgm:spPr>
    </dgm:pt>
    <dgm:pt modelId="{3A0170F2-346B-4FA8-8277-D765E6404DA5}" type="pres">
      <dgm:prSet presAssocID="{7ABBCF8D-10BD-4CBC-BBAD-9FBBA9ABC7A1}" presName="bottomArc1" presStyleLbl="parChTrans1D1" presStyleIdx="1" presStyleCnt="14"/>
      <dgm:spPr>
        <a:ln>
          <a:solidFill>
            <a:schemeClr val="accent3"/>
          </a:solidFill>
        </a:ln>
      </dgm:spPr>
    </dgm:pt>
    <dgm:pt modelId="{F56FD69B-E231-4DE7-9FBF-6A9358DA6A12}" type="pres">
      <dgm:prSet presAssocID="{7ABBCF8D-10BD-4CBC-BBAD-9FBBA9ABC7A1}" presName="topConnNode1" presStyleLbl="node1" presStyleIdx="0" presStyleCnt="0"/>
      <dgm:spPr/>
    </dgm:pt>
    <dgm:pt modelId="{D35D5809-F91F-42D1-A049-FEFCC11E0D65}" type="pres">
      <dgm:prSet presAssocID="{7ABBCF8D-10BD-4CBC-BBAD-9FBBA9ABC7A1}" presName="hierChild2" presStyleCnt="0"/>
      <dgm:spPr/>
    </dgm:pt>
    <dgm:pt modelId="{38335381-5C2D-4C46-96E9-C4D92409556A}" type="pres">
      <dgm:prSet presAssocID="{FB94BD71-1341-4701-9DD2-53DE1623BAFA}" presName="Name28" presStyleLbl="parChTrans1D2" presStyleIdx="0" presStyleCnt="6"/>
      <dgm:spPr/>
    </dgm:pt>
    <dgm:pt modelId="{5F1993A9-F4A6-443F-A25C-19C2282BEC2B}" type="pres">
      <dgm:prSet presAssocID="{64E774AC-FD0D-4289-BBFF-DC23E65AD9E5}" presName="hierRoot2" presStyleCnt="0">
        <dgm:presLayoutVars>
          <dgm:hierBranch val="init"/>
        </dgm:presLayoutVars>
      </dgm:prSet>
      <dgm:spPr/>
    </dgm:pt>
    <dgm:pt modelId="{F0835905-6F47-467D-8449-26CE50AD9F9A}" type="pres">
      <dgm:prSet presAssocID="{64E774AC-FD0D-4289-BBFF-DC23E65AD9E5}" presName="rootComposite2" presStyleCnt="0"/>
      <dgm:spPr/>
    </dgm:pt>
    <dgm:pt modelId="{71CBCA08-2CE7-4CC1-9286-B80238D7493C}" type="pres">
      <dgm:prSet presAssocID="{64E774AC-FD0D-4289-BBFF-DC23E65AD9E5}" presName="rootText2" presStyleLbl="alignAcc1" presStyleIdx="0" presStyleCnt="0">
        <dgm:presLayoutVars>
          <dgm:chPref val="3"/>
        </dgm:presLayoutVars>
      </dgm:prSet>
      <dgm:spPr/>
    </dgm:pt>
    <dgm:pt modelId="{0F5A940A-0F57-4889-B476-A72A00DF27B1}" type="pres">
      <dgm:prSet presAssocID="{64E774AC-FD0D-4289-BBFF-DC23E65AD9E5}" presName="topArc2" presStyleLbl="parChTrans1D1" presStyleIdx="2" presStyleCnt="14"/>
      <dgm:spPr>
        <a:ln>
          <a:solidFill>
            <a:schemeClr val="accent3"/>
          </a:solidFill>
        </a:ln>
      </dgm:spPr>
    </dgm:pt>
    <dgm:pt modelId="{0F85DD1D-7642-4EFA-A8CC-63133B0849CC}" type="pres">
      <dgm:prSet presAssocID="{64E774AC-FD0D-4289-BBFF-DC23E65AD9E5}" presName="bottomArc2" presStyleLbl="parChTrans1D1" presStyleIdx="3" presStyleCnt="14"/>
      <dgm:spPr>
        <a:ln>
          <a:solidFill>
            <a:schemeClr val="accent3"/>
          </a:solidFill>
        </a:ln>
      </dgm:spPr>
    </dgm:pt>
    <dgm:pt modelId="{0B3E1409-1CBA-4099-9783-D081A9E5E9FE}" type="pres">
      <dgm:prSet presAssocID="{64E774AC-FD0D-4289-BBFF-DC23E65AD9E5}" presName="topConnNode2" presStyleLbl="node2" presStyleIdx="0" presStyleCnt="0"/>
      <dgm:spPr/>
    </dgm:pt>
    <dgm:pt modelId="{0730387C-D707-4ADC-AEC2-1A97F7F6D09E}" type="pres">
      <dgm:prSet presAssocID="{64E774AC-FD0D-4289-BBFF-DC23E65AD9E5}" presName="hierChild4" presStyleCnt="0"/>
      <dgm:spPr/>
    </dgm:pt>
    <dgm:pt modelId="{4A4D0F23-FA86-4224-9F95-CB2379579AAB}" type="pres">
      <dgm:prSet presAssocID="{64E774AC-FD0D-4289-BBFF-DC23E65AD9E5}" presName="hierChild5" presStyleCnt="0"/>
      <dgm:spPr/>
    </dgm:pt>
    <dgm:pt modelId="{C868FB65-874C-453C-AFFD-390DF1A11059}" type="pres">
      <dgm:prSet presAssocID="{C4C68FFD-F3D2-4627-AABA-5609D24FB711}" presName="Name28" presStyleLbl="parChTrans1D2" presStyleIdx="1" presStyleCnt="6"/>
      <dgm:spPr/>
    </dgm:pt>
    <dgm:pt modelId="{A0F18B63-8243-409C-B89C-0A6D6C4A4E7F}" type="pres">
      <dgm:prSet presAssocID="{0CB3558B-6F0F-4948-8423-B351ADB2582B}" presName="hierRoot2" presStyleCnt="0">
        <dgm:presLayoutVars>
          <dgm:hierBranch val="init"/>
        </dgm:presLayoutVars>
      </dgm:prSet>
      <dgm:spPr/>
    </dgm:pt>
    <dgm:pt modelId="{EB2FFB5B-FBDC-4974-92AC-B4D1DD68C421}" type="pres">
      <dgm:prSet presAssocID="{0CB3558B-6F0F-4948-8423-B351ADB2582B}" presName="rootComposite2" presStyleCnt="0"/>
      <dgm:spPr/>
    </dgm:pt>
    <dgm:pt modelId="{28104EED-D8A2-499A-B4B8-0DC8B7FE0D42}" type="pres">
      <dgm:prSet presAssocID="{0CB3558B-6F0F-4948-8423-B351ADB2582B}" presName="rootText2" presStyleLbl="alignAcc1" presStyleIdx="0" presStyleCnt="0">
        <dgm:presLayoutVars>
          <dgm:chPref val="3"/>
        </dgm:presLayoutVars>
      </dgm:prSet>
      <dgm:spPr/>
    </dgm:pt>
    <dgm:pt modelId="{1716A263-AF13-405C-B4BC-16CBDFE5F4D6}" type="pres">
      <dgm:prSet presAssocID="{0CB3558B-6F0F-4948-8423-B351ADB2582B}" presName="topArc2" presStyleLbl="parChTrans1D1" presStyleIdx="4" presStyleCnt="14"/>
      <dgm:spPr>
        <a:ln>
          <a:solidFill>
            <a:schemeClr val="accent3"/>
          </a:solidFill>
        </a:ln>
      </dgm:spPr>
    </dgm:pt>
    <dgm:pt modelId="{91D89115-4E95-42AF-A4C1-294D9DD9B689}" type="pres">
      <dgm:prSet presAssocID="{0CB3558B-6F0F-4948-8423-B351ADB2582B}" presName="bottomArc2" presStyleLbl="parChTrans1D1" presStyleIdx="5" presStyleCnt="14"/>
      <dgm:spPr>
        <a:ln>
          <a:solidFill>
            <a:schemeClr val="accent3"/>
          </a:solidFill>
        </a:ln>
      </dgm:spPr>
    </dgm:pt>
    <dgm:pt modelId="{76784873-5108-497F-9935-134D74110CE7}" type="pres">
      <dgm:prSet presAssocID="{0CB3558B-6F0F-4948-8423-B351ADB2582B}" presName="topConnNode2" presStyleLbl="node2" presStyleIdx="0" presStyleCnt="0"/>
      <dgm:spPr/>
    </dgm:pt>
    <dgm:pt modelId="{C8B50881-5385-4A8B-8605-47355C1983E8}" type="pres">
      <dgm:prSet presAssocID="{0CB3558B-6F0F-4948-8423-B351ADB2582B}" presName="hierChild4" presStyleCnt="0"/>
      <dgm:spPr/>
    </dgm:pt>
    <dgm:pt modelId="{A053CF07-329A-42FD-8851-A9FDD5ECE467}" type="pres">
      <dgm:prSet presAssocID="{0CB3558B-6F0F-4948-8423-B351ADB2582B}" presName="hierChild5" presStyleCnt="0"/>
      <dgm:spPr/>
    </dgm:pt>
    <dgm:pt modelId="{A6167454-A80C-442C-8B45-385541D1A070}" type="pres">
      <dgm:prSet presAssocID="{CF7D40A6-874F-43BD-BD1F-DF62A8D2D8B5}" presName="Name28" presStyleLbl="parChTrans1D2" presStyleIdx="2" presStyleCnt="6"/>
      <dgm:spPr/>
    </dgm:pt>
    <dgm:pt modelId="{A5CFF674-4041-4392-BA75-26E3E2CEB183}" type="pres">
      <dgm:prSet presAssocID="{612CEF60-51CC-411C-9555-0E9C93077F00}" presName="hierRoot2" presStyleCnt="0">
        <dgm:presLayoutVars>
          <dgm:hierBranch val="init"/>
        </dgm:presLayoutVars>
      </dgm:prSet>
      <dgm:spPr/>
    </dgm:pt>
    <dgm:pt modelId="{5CD8F3B9-84C4-4C3D-A106-3717CE22E3FF}" type="pres">
      <dgm:prSet presAssocID="{612CEF60-51CC-411C-9555-0E9C93077F00}" presName="rootComposite2" presStyleCnt="0"/>
      <dgm:spPr/>
    </dgm:pt>
    <dgm:pt modelId="{3F970A35-E1C4-4F2D-83D2-689E4F3C19D4}" type="pres">
      <dgm:prSet presAssocID="{612CEF60-51CC-411C-9555-0E9C93077F00}" presName="rootText2" presStyleLbl="alignAcc1" presStyleIdx="0" presStyleCnt="0">
        <dgm:presLayoutVars>
          <dgm:chPref val="3"/>
        </dgm:presLayoutVars>
      </dgm:prSet>
      <dgm:spPr/>
    </dgm:pt>
    <dgm:pt modelId="{6F6BFFEE-4DB3-4134-8787-1A45D50A942B}" type="pres">
      <dgm:prSet presAssocID="{612CEF60-51CC-411C-9555-0E9C93077F00}" presName="topArc2" presStyleLbl="parChTrans1D1" presStyleIdx="6" presStyleCnt="14"/>
      <dgm:spPr>
        <a:ln>
          <a:solidFill>
            <a:schemeClr val="accent3"/>
          </a:solidFill>
        </a:ln>
      </dgm:spPr>
    </dgm:pt>
    <dgm:pt modelId="{5DD774E3-BB19-4D80-B2A5-EB5D19E8D877}" type="pres">
      <dgm:prSet presAssocID="{612CEF60-51CC-411C-9555-0E9C93077F00}" presName="bottomArc2" presStyleLbl="parChTrans1D1" presStyleIdx="7" presStyleCnt="14"/>
      <dgm:spPr>
        <a:ln>
          <a:solidFill>
            <a:schemeClr val="accent3"/>
          </a:solidFill>
        </a:ln>
      </dgm:spPr>
    </dgm:pt>
    <dgm:pt modelId="{07991E8B-15E0-4438-A201-C3D7B1A560B4}" type="pres">
      <dgm:prSet presAssocID="{612CEF60-51CC-411C-9555-0E9C93077F00}" presName="topConnNode2" presStyleLbl="node2" presStyleIdx="0" presStyleCnt="0"/>
      <dgm:spPr/>
    </dgm:pt>
    <dgm:pt modelId="{A06EFFCF-A6DF-4554-A99A-11F36D33457C}" type="pres">
      <dgm:prSet presAssocID="{612CEF60-51CC-411C-9555-0E9C93077F00}" presName="hierChild4" presStyleCnt="0"/>
      <dgm:spPr/>
    </dgm:pt>
    <dgm:pt modelId="{4DC4382B-EB50-454F-8642-3D7D24AC334C}" type="pres">
      <dgm:prSet presAssocID="{612CEF60-51CC-411C-9555-0E9C93077F00}" presName="hierChild5" presStyleCnt="0"/>
      <dgm:spPr/>
    </dgm:pt>
    <dgm:pt modelId="{038BDFD6-3851-4110-80C6-B525BD4D2704}" type="pres">
      <dgm:prSet presAssocID="{DD7DA344-F379-421C-AF54-666C9B4A1AA8}" presName="Name28" presStyleLbl="parChTrans1D2" presStyleIdx="3" presStyleCnt="6"/>
      <dgm:spPr/>
    </dgm:pt>
    <dgm:pt modelId="{4CF86CF5-BC1A-4B8D-A19C-095F6898CADF}" type="pres">
      <dgm:prSet presAssocID="{43BAF3B3-394F-4141-A931-B22165779622}" presName="hierRoot2" presStyleCnt="0">
        <dgm:presLayoutVars>
          <dgm:hierBranch val="init"/>
        </dgm:presLayoutVars>
      </dgm:prSet>
      <dgm:spPr/>
    </dgm:pt>
    <dgm:pt modelId="{18641342-CB00-44A8-BA13-C31DA39E9398}" type="pres">
      <dgm:prSet presAssocID="{43BAF3B3-394F-4141-A931-B22165779622}" presName="rootComposite2" presStyleCnt="0"/>
      <dgm:spPr/>
    </dgm:pt>
    <dgm:pt modelId="{335A3DD8-CFF1-47F8-B7DD-922F17EA25A2}" type="pres">
      <dgm:prSet presAssocID="{43BAF3B3-394F-4141-A931-B22165779622}" presName="rootText2" presStyleLbl="alignAcc1" presStyleIdx="0" presStyleCnt="0">
        <dgm:presLayoutVars>
          <dgm:chPref val="3"/>
        </dgm:presLayoutVars>
      </dgm:prSet>
      <dgm:spPr/>
    </dgm:pt>
    <dgm:pt modelId="{A321F741-915E-480E-AEFE-7D4463E4B329}" type="pres">
      <dgm:prSet presAssocID="{43BAF3B3-394F-4141-A931-B22165779622}" presName="topArc2" presStyleLbl="parChTrans1D1" presStyleIdx="8" presStyleCnt="14"/>
      <dgm:spPr>
        <a:ln>
          <a:solidFill>
            <a:schemeClr val="accent3"/>
          </a:solidFill>
        </a:ln>
      </dgm:spPr>
    </dgm:pt>
    <dgm:pt modelId="{372AC5BF-2619-4F64-9F51-543EB231BE83}" type="pres">
      <dgm:prSet presAssocID="{43BAF3B3-394F-4141-A931-B22165779622}" presName="bottomArc2" presStyleLbl="parChTrans1D1" presStyleIdx="9" presStyleCnt="14"/>
      <dgm:spPr>
        <a:ln>
          <a:solidFill>
            <a:schemeClr val="accent3"/>
          </a:solidFill>
        </a:ln>
      </dgm:spPr>
    </dgm:pt>
    <dgm:pt modelId="{A38B1C5D-E12B-44F9-B0DA-CED7B6EEDA46}" type="pres">
      <dgm:prSet presAssocID="{43BAF3B3-394F-4141-A931-B22165779622}" presName="topConnNode2" presStyleLbl="node2" presStyleIdx="0" presStyleCnt="0"/>
      <dgm:spPr/>
    </dgm:pt>
    <dgm:pt modelId="{E982006F-40F4-4AB6-A0C8-8835A5A12715}" type="pres">
      <dgm:prSet presAssocID="{43BAF3B3-394F-4141-A931-B22165779622}" presName="hierChild4" presStyleCnt="0"/>
      <dgm:spPr/>
    </dgm:pt>
    <dgm:pt modelId="{0CC31234-F9D3-4188-9B8E-FBE51B6D7E29}" type="pres">
      <dgm:prSet presAssocID="{43BAF3B3-394F-4141-A931-B22165779622}" presName="hierChild5" presStyleCnt="0"/>
      <dgm:spPr/>
    </dgm:pt>
    <dgm:pt modelId="{54B1D8FE-75AA-4E66-A3D3-8D47B9F355EF}" type="pres">
      <dgm:prSet presAssocID="{03D38CFF-9734-4B03-9D80-1CE58CB18429}" presName="Name28" presStyleLbl="parChTrans1D2" presStyleIdx="4" presStyleCnt="6"/>
      <dgm:spPr/>
    </dgm:pt>
    <dgm:pt modelId="{8639B118-48F1-4B5E-97BB-64A1405C0A42}" type="pres">
      <dgm:prSet presAssocID="{A80490E1-D790-44D5-9618-7F2B06A160A3}" presName="hierRoot2" presStyleCnt="0">
        <dgm:presLayoutVars>
          <dgm:hierBranch val="init"/>
        </dgm:presLayoutVars>
      </dgm:prSet>
      <dgm:spPr/>
    </dgm:pt>
    <dgm:pt modelId="{0F810122-309E-4847-97D5-354D428267CC}" type="pres">
      <dgm:prSet presAssocID="{A80490E1-D790-44D5-9618-7F2B06A160A3}" presName="rootComposite2" presStyleCnt="0"/>
      <dgm:spPr/>
    </dgm:pt>
    <dgm:pt modelId="{FD5480BB-A85C-4B5C-BE21-5C2060B3CEFA}" type="pres">
      <dgm:prSet presAssocID="{A80490E1-D790-44D5-9618-7F2B06A160A3}" presName="rootText2" presStyleLbl="alignAcc1" presStyleIdx="0" presStyleCnt="0">
        <dgm:presLayoutVars>
          <dgm:chPref val="3"/>
        </dgm:presLayoutVars>
      </dgm:prSet>
      <dgm:spPr/>
    </dgm:pt>
    <dgm:pt modelId="{911C2995-76B6-4C6F-AE26-130071330597}" type="pres">
      <dgm:prSet presAssocID="{A80490E1-D790-44D5-9618-7F2B06A160A3}" presName="topArc2" presStyleLbl="parChTrans1D1" presStyleIdx="10" presStyleCnt="14"/>
      <dgm:spPr>
        <a:ln>
          <a:solidFill>
            <a:schemeClr val="accent3"/>
          </a:solidFill>
        </a:ln>
      </dgm:spPr>
    </dgm:pt>
    <dgm:pt modelId="{AF993D69-ACBC-46AF-8F98-9E6BD86FAC0D}" type="pres">
      <dgm:prSet presAssocID="{A80490E1-D790-44D5-9618-7F2B06A160A3}" presName="bottomArc2" presStyleLbl="parChTrans1D1" presStyleIdx="11" presStyleCnt="14"/>
      <dgm:spPr>
        <a:ln>
          <a:solidFill>
            <a:schemeClr val="accent3"/>
          </a:solidFill>
        </a:ln>
      </dgm:spPr>
    </dgm:pt>
    <dgm:pt modelId="{AF06194D-9322-414F-B2ED-A8F1894C94FF}" type="pres">
      <dgm:prSet presAssocID="{A80490E1-D790-44D5-9618-7F2B06A160A3}" presName="topConnNode2" presStyleLbl="node2" presStyleIdx="0" presStyleCnt="0"/>
      <dgm:spPr/>
    </dgm:pt>
    <dgm:pt modelId="{D9DC50EE-C8AE-4C59-AD2B-C9E8918A6798}" type="pres">
      <dgm:prSet presAssocID="{A80490E1-D790-44D5-9618-7F2B06A160A3}" presName="hierChild4" presStyleCnt="0"/>
      <dgm:spPr/>
    </dgm:pt>
    <dgm:pt modelId="{E43D3646-D6EA-474E-8567-0711D3E8475C}" type="pres">
      <dgm:prSet presAssocID="{A80490E1-D790-44D5-9618-7F2B06A160A3}" presName="hierChild5" presStyleCnt="0"/>
      <dgm:spPr/>
    </dgm:pt>
    <dgm:pt modelId="{6D2FE871-AAA9-491C-B6AF-60AC3A9733DA}" type="pres">
      <dgm:prSet presAssocID="{75FB32A6-E7F3-499C-B97A-DB38C3E92664}" presName="Name28" presStyleLbl="parChTrans1D2" presStyleIdx="5" presStyleCnt="6"/>
      <dgm:spPr/>
    </dgm:pt>
    <dgm:pt modelId="{62CAB5E5-A826-430E-B3BF-E84AEE08AC5B}" type="pres">
      <dgm:prSet presAssocID="{B1D459C0-D014-4737-8C75-B37FF3C29AC3}" presName="hierRoot2" presStyleCnt="0">
        <dgm:presLayoutVars>
          <dgm:hierBranch val="init"/>
        </dgm:presLayoutVars>
      </dgm:prSet>
      <dgm:spPr/>
    </dgm:pt>
    <dgm:pt modelId="{E7B5C449-E540-4362-A7F0-865D3185FBF4}" type="pres">
      <dgm:prSet presAssocID="{B1D459C0-D014-4737-8C75-B37FF3C29AC3}" presName="rootComposite2" presStyleCnt="0"/>
      <dgm:spPr/>
    </dgm:pt>
    <dgm:pt modelId="{B127B389-2451-4850-9FED-8632BD8451F7}" type="pres">
      <dgm:prSet presAssocID="{B1D459C0-D014-4737-8C75-B37FF3C29AC3}" presName="rootText2" presStyleLbl="alignAcc1" presStyleIdx="0" presStyleCnt="0">
        <dgm:presLayoutVars>
          <dgm:chPref val="3"/>
        </dgm:presLayoutVars>
      </dgm:prSet>
      <dgm:spPr/>
    </dgm:pt>
    <dgm:pt modelId="{C609816E-C129-4B81-B140-4FA05595DF67}" type="pres">
      <dgm:prSet presAssocID="{B1D459C0-D014-4737-8C75-B37FF3C29AC3}" presName="topArc2" presStyleLbl="parChTrans1D1" presStyleIdx="12" presStyleCnt="14"/>
      <dgm:spPr>
        <a:ln>
          <a:solidFill>
            <a:schemeClr val="accent3"/>
          </a:solidFill>
        </a:ln>
      </dgm:spPr>
    </dgm:pt>
    <dgm:pt modelId="{A9261CD3-E254-480C-8072-29E78820597B}" type="pres">
      <dgm:prSet presAssocID="{B1D459C0-D014-4737-8C75-B37FF3C29AC3}" presName="bottomArc2" presStyleLbl="parChTrans1D1" presStyleIdx="13" presStyleCnt="14"/>
      <dgm:spPr>
        <a:ln>
          <a:solidFill>
            <a:schemeClr val="accent3"/>
          </a:solidFill>
        </a:ln>
      </dgm:spPr>
    </dgm:pt>
    <dgm:pt modelId="{54FED5F2-79E8-4BFF-BC8D-C4AEAD466A5E}" type="pres">
      <dgm:prSet presAssocID="{B1D459C0-D014-4737-8C75-B37FF3C29AC3}" presName="topConnNode2" presStyleLbl="node2" presStyleIdx="0" presStyleCnt="0"/>
      <dgm:spPr/>
    </dgm:pt>
    <dgm:pt modelId="{1479B0EA-E3D3-448F-BA1B-FA34503B2DD4}" type="pres">
      <dgm:prSet presAssocID="{B1D459C0-D014-4737-8C75-B37FF3C29AC3}" presName="hierChild4" presStyleCnt="0"/>
      <dgm:spPr/>
    </dgm:pt>
    <dgm:pt modelId="{833A6894-6D7B-4FC1-A9DF-78480A01EDD2}" type="pres">
      <dgm:prSet presAssocID="{B1D459C0-D014-4737-8C75-B37FF3C29AC3}" presName="hierChild5" presStyleCnt="0"/>
      <dgm:spPr/>
    </dgm:pt>
    <dgm:pt modelId="{98918AF1-A3D3-49AB-89ED-39D88E71E2D7}" type="pres">
      <dgm:prSet presAssocID="{7ABBCF8D-10BD-4CBC-BBAD-9FBBA9ABC7A1}" presName="hierChild3" presStyleCnt="0"/>
      <dgm:spPr/>
    </dgm:pt>
  </dgm:ptLst>
  <dgm:cxnLst>
    <dgm:cxn modelId="{94E4A601-725B-4D8D-B8F5-24F4FF1D1462}" srcId="{7ABBCF8D-10BD-4CBC-BBAD-9FBBA9ABC7A1}" destId="{612CEF60-51CC-411C-9555-0E9C93077F00}" srcOrd="2" destOrd="0" parTransId="{CF7D40A6-874F-43BD-BD1F-DF62A8D2D8B5}" sibTransId="{ABC534F8-534A-4835-85FE-30E7D999972D}"/>
    <dgm:cxn modelId="{A6A7CA1A-B3F8-4001-85E1-46B164215398}" type="presOf" srcId="{7ABBCF8D-10BD-4CBC-BBAD-9FBBA9ABC7A1}" destId="{F56FD69B-E231-4DE7-9FBF-6A9358DA6A12}" srcOrd="1" destOrd="0" presId="urn:microsoft.com/office/officeart/2008/layout/HalfCircleOrganizationChart"/>
    <dgm:cxn modelId="{55731A2D-5ACB-4B7C-97D1-5CB8413AF152}" type="presOf" srcId="{48AAF2FF-3EAC-4A69-9D31-E0445D84BDE4}" destId="{A2574B91-5B08-43C8-A273-493BD9DC7771}" srcOrd="0" destOrd="0" presId="urn:microsoft.com/office/officeart/2008/layout/HalfCircleOrganizationChart"/>
    <dgm:cxn modelId="{4B35E335-B502-4DFE-B777-9488094EC7C4}" type="presOf" srcId="{7ABBCF8D-10BD-4CBC-BBAD-9FBBA9ABC7A1}" destId="{A5EA2D48-8806-4F34-97C0-2B620D280DC9}" srcOrd="0" destOrd="0" presId="urn:microsoft.com/office/officeart/2008/layout/HalfCircleOrganizationChart"/>
    <dgm:cxn modelId="{66232637-8A3D-4A4E-8B6D-5E72B7B93445}" type="presOf" srcId="{FB94BD71-1341-4701-9DD2-53DE1623BAFA}" destId="{38335381-5C2D-4C46-96E9-C4D92409556A}" srcOrd="0" destOrd="0" presId="urn:microsoft.com/office/officeart/2008/layout/HalfCircleOrganizationChart"/>
    <dgm:cxn modelId="{FF009B40-1EAC-4FCF-8673-3AB3448A4386}" type="presOf" srcId="{03D38CFF-9734-4B03-9D80-1CE58CB18429}" destId="{54B1D8FE-75AA-4E66-A3D3-8D47B9F355EF}" srcOrd="0" destOrd="0" presId="urn:microsoft.com/office/officeart/2008/layout/HalfCircleOrganizationChart"/>
    <dgm:cxn modelId="{2E13A55D-9035-4403-B1C4-43A9438B8D1B}" srcId="{7ABBCF8D-10BD-4CBC-BBAD-9FBBA9ABC7A1}" destId="{0CB3558B-6F0F-4948-8423-B351ADB2582B}" srcOrd="1" destOrd="0" parTransId="{C4C68FFD-F3D2-4627-AABA-5609D24FB711}" sibTransId="{2A7E702F-B7F4-4BAB-940F-491998168A49}"/>
    <dgm:cxn modelId="{02554F42-F39E-4AA5-AEA3-B8D45097E72E}" type="presOf" srcId="{612CEF60-51CC-411C-9555-0E9C93077F00}" destId="{07991E8B-15E0-4438-A201-C3D7B1A560B4}" srcOrd="1" destOrd="0" presId="urn:microsoft.com/office/officeart/2008/layout/HalfCircleOrganizationChart"/>
    <dgm:cxn modelId="{ACAB0663-D284-4B1A-8CD9-F87D2F31DEF5}" type="presOf" srcId="{0CB3558B-6F0F-4948-8423-B351ADB2582B}" destId="{28104EED-D8A2-499A-B4B8-0DC8B7FE0D42}" srcOrd="0" destOrd="0" presId="urn:microsoft.com/office/officeart/2008/layout/HalfCircleOrganizationChart"/>
    <dgm:cxn modelId="{FB947D43-16F5-46F0-9B55-2133CF7752DD}" type="presOf" srcId="{0CB3558B-6F0F-4948-8423-B351ADB2582B}" destId="{76784873-5108-497F-9935-134D74110CE7}" srcOrd="1" destOrd="0" presId="urn:microsoft.com/office/officeart/2008/layout/HalfCircleOrganizationChart"/>
    <dgm:cxn modelId="{904A1746-05C1-4BFF-8DCC-63E827800197}" srcId="{48AAF2FF-3EAC-4A69-9D31-E0445D84BDE4}" destId="{7ABBCF8D-10BD-4CBC-BBAD-9FBBA9ABC7A1}" srcOrd="0" destOrd="0" parTransId="{04B193F8-F74A-420C-9A77-665D49117A7A}" sibTransId="{9FEAA03A-9FBF-4DBB-A5B0-5D7FF2DEBE68}"/>
    <dgm:cxn modelId="{34728948-95DD-41DD-BAEC-2A109BBBCA37}" type="presOf" srcId="{CF7D40A6-874F-43BD-BD1F-DF62A8D2D8B5}" destId="{A6167454-A80C-442C-8B45-385541D1A070}" srcOrd="0" destOrd="0" presId="urn:microsoft.com/office/officeart/2008/layout/HalfCircleOrganizationChart"/>
    <dgm:cxn modelId="{3138976B-D4BB-4A59-9621-368EF080BE77}" type="presOf" srcId="{C4C68FFD-F3D2-4627-AABA-5609D24FB711}" destId="{C868FB65-874C-453C-AFFD-390DF1A11059}" srcOrd="0" destOrd="0" presId="urn:microsoft.com/office/officeart/2008/layout/HalfCircleOrganizationChart"/>
    <dgm:cxn modelId="{E7EAE44D-D1F9-4A8B-A035-D1D44673A634}" type="presOf" srcId="{75FB32A6-E7F3-499C-B97A-DB38C3E92664}" destId="{6D2FE871-AAA9-491C-B6AF-60AC3A9733DA}" srcOrd="0" destOrd="0" presId="urn:microsoft.com/office/officeart/2008/layout/HalfCircleOrganizationChart"/>
    <dgm:cxn modelId="{3078684F-78DC-4D40-A148-97C874205A2D}" type="presOf" srcId="{64E774AC-FD0D-4289-BBFF-DC23E65AD9E5}" destId="{0B3E1409-1CBA-4099-9783-D081A9E5E9FE}" srcOrd="1" destOrd="0" presId="urn:microsoft.com/office/officeart/2008/layout/HalfCircleOrganizationChart"/>
    <dgm:cxn modelId="{7DE84550-A270-4303-A71B-CD3ADBE16F21}" type="presOf" srcId="{DD7DA344-F379-421C-AF54-666C9B4A1AA8}" destId="{038BDFD6-3851-4110-80C6-B525BD4D2704}" srcOrd="0" destOrd="0" presId="urn:microsoft.com/office/officeart/2008/layout/HalfCircleOrganizationChart"/>
    <dgm:cxn modelId="{FD773871-02C4-4A03-AC61-4C064E77CF2A}" type="presOf" srcId="{64E774AC-FD0D-4289-BBFF-DC23E65AD9E5}" destId="{71CBCA08-2CE7-4CC1-9286-B80238D7493C}" srcOrd="0" destOrd="0" presId="urn:microsoft.com/office/officeart/2008/layout/HalfCircleOrganizationChart"/>
    <dgm:cxn modelId="{0ED7458A-4FA2-4C92-8A63-5C6EFF36C7A3}" type="presOf" srcId="{A80490E1-D790-44D5-9618-7F2B06A160A3}" destId="{FD5480BB-A85C-4B5C-BE21-5C2060B3CEFA}" srcOrd="0" destOrd="0" presId="urn:microsoft.com/office/officeart/2008/layout/HalfCircleOrganizationChart"/>
    <dgm:cxn modelId="{497DC090-72DF-4705-97B2-46F5C2020A88}" type="presOf" srcId="{612CEF60-51CC-411C-9555-0E9C93077F00}" destId="{3F970A35-E1C4-4F2D-83D2-689E4F3C19D4}" srcOrd="0" destOrd="0" presId="urn:microsoft.com/office/officeart/2008/layout/HalfCircleOrganizationChart"/>
    <dgm:cxn modelId="{2DF82197-1D3D-412A-B822-3C756933534A}" srcId="{7ABBCF8D-10BD-4CBC-BBAD-9FBBA9ABC7A1}" destId="{64E774AC-FD0D-4289-BBFF-DC23E65AD9E5}" srcOrd="0" destOrd="0" parTransId="{FB94BD71-1341-4701-9DD2-53DE1623BAFA}" sibTransId="{30469C96-6D09-4DE6-B6C6-45628B6A31A8}"/>
    <dgm:cxn modelId="{C6FEECB3-54A3-45E9-8404-222605208485}" type="presOf" srcId="{B1D459C0-D014-4737-8C75-B37FF3C29AC3}" destId="{B127B389-2451-4850-9FED-8632BD8451F7}" srcOrd="0" destOrd="0" presId="urn:microsoft.com/office/officeart/2008/layout/HalfCircleOrganizationChart"/>
    <dgm:cxn modelId="{5FE0D0C4-34A5-47B9-94FF-ED5961057E00}" srcId="{7ABBCF8D-10BD-4CBC-BBAD-9FBBA9ABC7A1}" destId="{B1D459C0-D014-4737-8C75-B37FF3C29AC3}" srcOrd="5" destOrd="0" parTransId="{75FB32A6-E7F3-499C-B97A-DB38C3E92664}" sibTransId="{3F5B3C45-826F-43B4-AB09-06AD95D281F1}"/>
    <dgm:cxn modelId="{D4BEEBC9-5090-4F6C-9BAD-87CD1216E5EF}" type="presOf" srcId="{43BAF3B3-394F-4141-A931-B22165779622}" destId="{A38B1C5D-E12B-44F9-B0DA-CED7B6EEDA46}" srcOrd="1" destOrd="0" presId="urn:microsoft.com/office/officeart/2008/layout/HalfCircleOrganizationChart"/>
    <dgm:cxn modelId="{DAA0BFDC-58C0-4562-8E56-943115ED29ED}" srcId="{7ABBCF8D-10BD-4CBC-BBAD-9FBBA9ABC7A1}" destId="{43BAF3B3-394F-4141-A931-B22165779622}" srcOrd="3" destOrd="0" parTransId="{DD7DA344-F379-421C-AF54-666C9B4A1AA8}" sibTransId="{A7D32681-1050-4F98-A37F-2A227FC69005}"/>
    <dgm:cxn modelId="{9672ACDE-73C2-40CC-9AC7-5EA0A707CBA0}" type="presOf" srcId="{43BAF3B3-394F-4141-A931-B22165779622}" destId="{335A3DD8-CFF1-47F8-B7DD-922F17EA25A2}" srcOrd="0" destOrd="0" presId="urn:microsoft.com/office/officeart/2008/layout/HalfCircleOrganizationChart"/>
    <dgm:cxn modelId="{4CF0BDE0-09CC-4991-9D25-255BA6156543}" type="presOf" srcId="{B1D459C0-D014-4737-8C75-B37FF3C29AC3}" destId="{54FED5F2-79E8-4BFF-BC8D-C4AEAD466A5E}" srcOrd="1" destOrd="0" presId="urn:microsoft.com/office/officeart/2008/layout/HalfCircleOrganizationChart"/>
    <dgm:cxn modelId="{39A97EE1-6BAA-44FE-9189-0A7049DA4722}" srcId="{7ABBCF8D-10BD-4CBC-BBAD-9FBBA9ABC7A1}" destId="{A80490E1-D790-44D5-9618-7F2B06A160A3}" srcOrd="4" destOrd="0" parTransId="{03D38CFF-9734-4B03-9D80-1CE58CB18429}" sibTransId="{03CD6D65-EDF8-480D-A19D-323129ED6A62}"/>
    <dgm:cxn modelId="{4C3A38EB-B51F-4C20-ABA6-6EE733D7B1CF}" type="presOf" srcId="{A80490E1-D790-44D5-9618-7F2B06A160A3}" destId="{AF06194D-9322-414F-B2ED-A8F1894C94FF}" srcOrd="1" destOrd="0" presId="urn:microsoft.com/office/officeart/2008/layout/HalfCircleOrganizationChart"/>
    <dgm:cxn modelId="{8425B19F-FA8B-4357-89B2-B07D69D8EE2C}" type="presParOf" srcId="{A2574B91-5B08-43C8-A273-493BD9DC7771}" destId="{4496E521-7721-49CA-A951-D6B5FAF42441}" srcOrd="0" destOrd="0" presId="urn:microsoft.com/office/officeart/2008/layout/HalfCircleOrganizationChart"/>
    <dgm:cxn modelId="{59D1E605-EFCF-491D-A792-1AE7652D0499}" type="presParOf" srcId="{4496E521-7721-49CA-A951-D6B5FAF42441}" destId="{80F447EF-1F65-4C27-8323-4D2359FB9496}" srcOrd="0" destOrd="0" presId="urn:microsoft.com/office/officeart/2008/layout/HalfCircleOrganizationChart"/>
    <dgm:cxn modelId="{2D4A0E1E-E964-4FAE-B1DE-C61D5B18AE3D}" type="presParOf" srcId="{80F447EF-1F65-4C27-8323-4D2359FB9496}" destId="{A5EA2D48-8806-4F34-97C0-2B620D280DC9}" srcOrd="0" destOrd="0" presId="urn:microsoft.com/office/officeart/2008/layout/HalfCircleOrganizationChart"/>
    <dgm:cxn modelId="{2A127B39-E11B-461E-9768-B750B1B7D76F}" type="presParOf" srcId="{80F447EF-1F65-4C27-8323-4D2359FB9496}" destId="{599D51B4-44B9-42C4-86CC-6ACEEC2C2B13}" srcOrd="1" destOrd="0" presId="urn:microsoft.com/office/officeart/2008/layout/HalfCircleOrganizationChart"/>
    <dgm:cxn modelId="{1A9E9F59-633E-492D-813A-5B2CE04E4F13}" type="presParOf" srcId="{80F447EF-1F65-4C27-8323-4D2359FB9496}" destId="{3A0170F2-346B-4FA8-8277-D765E6404DA5}" srcOrd="2" destOrd="0" presId="urn:microsoft.com/office/officeart/2008/layout/HalfCircleOrganizationChart"/>
    <dgm:cxn modelId="{369DA965-E5EF-421E-8288-63B637E77934}" type="presParOf" srcId="{80F447EF-1F65-4C27-8323-4D2359FB9496}" destId="{F56FD69B-E231-4DE7-9FBF-6A9358DA6A12}" srcOrd="3" destOrd="0" presId="urn:microsoft.com/office/officeart/2008/layout/HalfCircleOrganizationChart"/>
    <dgm:cxn modelId="{543963C9-B609-4F56-9729-5E7C2A5ABBCC}" type="presParOf" srcId="{4496E521-7721-49CA-A951-D6B5FAF42441}" destId="{D35D5809-F91F-42D1-A049-FEFCC11E0D65}" srcOrd="1" destOrd="0" presId="urn:microsoft.com/office/officeart/2008/layout/HalfCircleOrganizationChart"/>
    <dgm:cxn modelId="{C62041FC-B1BD-45F1-836A-CB746FBF6600}" type="presParOf" srcId="{D35D5809-F91F-42D1-A049-FEFCC11E0D65}" destId="{38335381-5C2D-4C46-96E9-C4D92409556A}" srcOrd="0" destOrd="0" presId="urn:microsoft.com/office/officeart/2008/layout/HalfCircleOrganizationChart"/>
    <dgm:cxn modelId="{464CC85E-BE03-492D-A950-2F3E4C143B17}" type="presParOf" srcId="{D35D5809-F91F-42D1-A049-FEFCC11E0D65}" destId="{5F1993A9-F4A6-443F-A25C-19C2282BEC2B}" srcOrd="1" destOrd="0" presId="urn:microsoft.com/office/officeart/2008/layout/HalfCircleOrganizationChart"/>
    <dgm:cxn modelId="{A001645E-DADD-4912-938E-618FCCB1F0E1}" type="presParOf" srcId="{5F1993A9-F4A6-443F-A25C-19C2282BEC2B}" destId="{F0835905-6F47-467D-8449-26CE50AD9F9A}" srcOrd="0" destOrd="0" presId="urn:microsoft.com/office/officeart/2008/layout/HalfCircleOrganizationChart"/>
    <dgm:cxn modelId="{01119775-09B6-4208-8D71-A63A5E5124DA}" type="presParOf" srcId="{F0835905-6F47-467D-8449-26CE50AD9F9A}" destId="{71CBCA08-2CE7-4CC1-9286-B80238D7493C}" srcOrd="0" destOrd="0" presId="urn:microsoft.com/office/officeart/2008/layout/HalfCircleOrganizationChart"/>
    <dgm:cxn modelId="{F84E1D3B-8D6D-4358-A195-F509E970FAB1}" type="presParOf" srcId="{F0835905-6F47-467D-8449-26CE50AD9F9A}" destId="{0F5A940A-0F57-4889-B476-A72A00DF27B1}" srcOrd="1" destOrd="0" presId="urn:microsoft.com/office/officeart/2008/layout/HalfCircleOrganizationChart"/>
    <dgm:cxn modelId="{843D15FD-561A-4EE9-8FBC-06F420BBC69F}" type="presParOf" srcId="{F0835905-6F47-467D-8449-26CE50AD9F9A}" destId="{0F85DD1D-7642-4EFA-A8CC-63133B0849CC}" srcOrd="2" destOrd="0" presId="urn:microsoft.com/office/officeart/2008/layout/HalfCircleOrganizationChart"/>
    <dgm:cxn modelId="{68D24DD5-54A0-4E1F-829B-EA8A2C1EC1DA}" type="presParOf" srcId="{F0835905-6F47-467D-8449-26CE50AD9F9A}" destId="{0B3E1409-1CBA-4099-9783-D081A9E5E9FE}" srcOrd="3" destOrd="0" presId="urn:microsoft.com/office/officeart/2008/layout/HalfCircleOrganizationChart"/>
    <dgm:cxn modelId="{E08C0782-0020-48E2-9CEA-A53A9373112F}" type="presParOf" srcId="{5F1993A9-F4A6-443F-A25C-19C2282BEC2B}" destId="{0730387C-D707-4ADC-AEC2-1A97F7F6D09E}" srcOrd="1" destOrd="0" presId="urn:microsoft.com/office/officeart/2008/layout/HalfCircleOrganizationChart"/>
    <dgm:cxn modelId="{C5E42DD6-6194-4E29-8A68-DF2B72C17CFA}" type="presParOf" srcId="{5F1993A9-F4A6-443F-A25C-19C2282BEC2B}" destId="{4A4D0F23-FA86-4224-9F95-CB2379579AAB}" srcOrd="2" destOrd="0" presId="urn:microsoft.com/office/officeart/2008/layout/HalfCircleOrganizationChart"/>
    <dgm:cxn modelId="{82137F06-77E1-4A21-90BB-7DB2388ABDC4}" type="presParOf" srcId="{D35D5809-F91F-42D1-A049-FEFCC11E0D65}" destId="{C868FB65-874C-453C-AFFD-390DF1A11059}" srcOrd="2" destOrd="0" presId="urn:microsoft.com/office/officeart/2008/layout/HalfCircleOrganizationChart"/>
    <dgm:cxn modelId="{078D4976-AEAD-403A-B4A2-B7372E4B8FA3}" type="presParOf" srcId="{D35D5809-F91F-42D1-A049-FEFCC11E0D65}" destId="{A0F18B63-8243-409C-B89C-0A6D6C4A4E7F}" srcOrd="3" destOrd="0" presId="urn:microsoft.com/office/officeart/2008/layout/HalfCircleOrganizationChart"/>
    <dgm:cxn modelId="{A394A25C-E9E4-4078-9529-5AEB6DE15578}" type="presParOf" srcId="{A0F18B63-8243-409C-B89C-0A6D6C4A4E7F}" destId="{EB2FFB5B-FBDC-4974-92AC-B4D1DD68C421}" srcOrd="0" destOrd="0" presId="urn:microsoft.com/office/officeart/2008/layout/HalfCircleOrganizationChart"/>
    <dgm:cxn modelId="{774A082E-86C3-446E-A218-184D4C724C57}" type="presParOf" srcId="{EB2FFB5B-FBDC-4974-92AC-B4D1DD68C421}" destId="{28104EED-D8A2-499A-B4B8-0DC8B7FE0D42}" srcOrd="0" destOrd="0" presId="urn:microsoft.com/office/officeart/2008/layout/HalfCircleOrganizationChart"/>
    <dgm:cxn modelId="{8CFF4C68-D836-4534-9F52-45B412155019}" type="presParOf" srcId="{EB2FFB5B-FBDC-4974-92AC-B4D1DD68C421}" destId="{1716A263-AF13-405C-B4BC-16CBDFE5F4D6}" srcOrd="1" destOrd="0" presId="urn:microsoft.com/office/officeart/2008/layout/HalfCircleOrganizationChart"/>
    <dgm:cxn modelId="{4757A6DB-5B3C-444D-86CB-798F4E3CB9E2}" type="presParOf" srcId="{EB2FFB5B-FBDC-4974-92AC-B4D1DD68C421}" destId="{91D89115-4E95-42AF-A4C1-294D9DD9B689}" srcOrd="2" destOrd="0" presId="urn:microsoft.com/office/officeart/2008/layout/HalfCircleOrganizationChart"/>
    <dgm:cxn modelId="{56CA3127-BF0F-4182-8CF5-101D50477A8D}" type="presParOf" srcId="{EB2FFB5B-FBDC-4974-92AC-B4D1DD68C421}" destId="{76784873-5108-497F-9935-134D74110CE7}" srcOrd="3" destOrd="0" presId="urn:microsoft.com/office/officeart/2008/layout/HalfCircleOrganizationChart"/>
    <dgm:cxn modelId="{A4B978EE-0EBB-433E-A77E-94EF1C646148}" type="presParOf" srcId="{A0F18B63-8243-409C-B89C-0A6D6C4A4E7F}" destId="{C8B50881-5385-4A8B-8605-47355C1983E8}" srcOrd="1" destOrd="0" presId="urn:microsoft.com/office/officeart/2008/layout/HalfCircleOrganizationChart"/>
    <dgm:cxn modelId="{0F6C5805-18F2-4C10-9A9B-B7D826353EBF}" type="presParOf" srcId="{A0F18B63-8243-409C-B89C-0A6D6C4A4E7F}" destId="{A053CF07-329A-42FD-8851-A9FDD5ECE467}" srcOrd="2" destOrd="0" presId="urn:microsoft.com/office/officeart/2008/layout/HalfCircleOrganizationChart"/>
    <dgm:cxn modelId="{7B05E398-40FF-48D4-A0AE-53027F693F25}" type="presParOf" srcId="{D35D5809-F91F-42D1-A049-FEFCC11E0D65}" destId="{A6167454-A80C-442C-8B45-385541D1A070}" srcOrd="4" destOrd="0" presId="urn:microsoft.com/office/officeart/2008/layout/HalfCircleOrganizationChart"/>
    <dgm:cxn modelId="{D16F7EF5-336F-48CD-99B5-211A42258F5A}" type="presParOf" srcId="{D35D5809-F91F-42D1-A049-FEFCC11E0D65}" destId="{A5CFF674-4041-4392-BA75-26E3E2CEB183}" srcOrd="5" destOrd="0" presId="urn:microsoft.com/office/officeart/2008/layout/HalfCircleOrganizationChart"/>
    <dgm:cxn modelId="{D2B2DF94-BA24-40A8-AEB7-E72B20CC215A}" type="presParOf" srcId="{A5CFF674-4041-4392-BA75-26E3E2CEB183}" destId="{5CD8F3B9-84C4-4C3D-A106-3717CE22E3FF}" srcOrd="0" destOrd="0" presId="urn:microsoft.com/office/officeart/2008/layout/HalfCircleOrganizationChart"/>
    <dgm:cxn modelId="{5A1CA885-B649-4404-901B-F7F85E2FC571}" type="presParOf" srcId="{5CD8F3B9-84C4-4C3D-A106-3717CE22E3FF}" destId="{3F970A35-E1C4-4F2D-83D2-689E4F3C19D4}" srcOrd="0" destOrd="0" presId="urn:microsoft.com/office/officeart/2008/layout/HalfCircleOrganizationChart"/>
    <dgm:cxn modelId="{89508D19-AC1C-4B0C-80B6-87E49439D194}" type="presParOf" srcId="{5CD8F3B9-84C4-4C3D-A106-3717CE22E3FF}" destId="{6F6BFFEE-4DB3-4134-8787-1A45D50A942B}" srcOrd="1" destOrd="0" presId="urn:microsoft.com/office/officeart/2008/layout/HalfCircleOrganizationChart"/>
    <dgm:cxn modelId="{FA960F5A-AD3A-4277-B1AC-04795FF3EBDC}" type="presParOf" srcId="{5CD8F3B9-84C4-4C3D-A106-3717CE22E3FF}" destId="{5DD774E3-BB19-4D80-B2A5-EB5D19E8D877}" srcOrd="2" destOrd="0" presId="urn:microsoft.com/office/officeart/2008/layout/HalfCircleOrganizationChart"/>
    <dgm:cxn modelId="{54F5F4F6-C144-49D8-81F2-C1B2246E95DB}" type="presParOf" srcId="{5CD8F3B9-84C4-4C3D-A106-3717CE22E3FF}" destId="{07991E8B-15E0-4438-A201-C3D7B1A560B4}" srcOrd="3" destOrd="0" presId="urn:microsoft.com/office/officeart/2008/layout/HalfCircleOrganizationChart"/>
    <dgm:cxn modelId="{BA5C6A77-AFF1-4218-8315-F7CAB00DC090}" type="presParOf" srcId="{A5CFF674-4041-4392-BA75-26E3E2CEB183}" destId="{A06EFFCF-A6DF-4554-A99A-11F36D33457C}" srcOrd="1" destOrd="0" presId="urn:microsoft.com/office/officeart/2008/layout/HalfCircleOrganizationChart"/>
    <dgm:cxn modelId="{ECD3CB42-9CA7-45EE-AB51-96F3CB658ED5}" type="presParOf" srcId="{A5CFF674-4041-4392-BA75-26E3E2CEB183}" destId="{4DC4382B-EB50-454F-8642-3D7D24AC334C}" srcOrd="2" destOrd="0" presId="urn:microsoft.com/office/officeart/2008/layout/HalfCircleOrganizationChart"/>
    <dgm:cxn modelId="{53F51436-7ECE-4126-A80C-741BC4E7D833}" type="presParOf" srcId="{D35D5809-F91F-42D1-A049-FEFCC11E0D65}" destId="{038BDFD6-3851-4110-80C6-B525BD4D2704}" srcOrd="6" destOrd="0" presId="urn:microsoft.com/office/officeart/2008/layout/HalfCircleOrganizationChart"/>
    <dgm:cxn modelId="{913C035D-804A-4BFE-82D9-3AEDF52EFDD9}" type="presParOf" srcId="{D35D5809-F91F-42D1-A049-FEFCC11E0D65}" destId="{4CF86CF5-BC1A-4B8D-A19C-095F6898CADF}" srcOrd="7" destOrd="0" presId="urn:microsoft.com/office/officeart/2008/layout/HalfCircleOrganizationChart"/>
    <dgm:cxn modelId="{5F4E1F4A-3390-4914-AE93-196674C25D13}" type="presParOf" srcId="{4CF86CF5-BC1A-4B8D-A19C-095F6898CADF}" destId="{18641342-CB00-44A8-BA13-C31DA39E9398}" srcOrd="0" destOrd="0" presId="urn:microsoft.com/office/officeart/2008/layout/HalfCircleOrganizationChart"/>
    <dgm:cxn modelId="{52B9FC36-015E-436A-A1F4-2DA07007A490}" type="presParOf" srcId="{18641342-CB00-44A8-BA13-C31DA39E9398}" destId="{335A3DD8-CFF1-47F8-B7DD-922F17EA25A2}" srcOrd="0" destOrd="0" presId="urn:microsoft.com/office/officeart/2008/layout/HalfCircleOrganizationChart"/>
    <dgm:cxn modelId="{2CADE649-4164-475F-9C34-7BE884259A5F}" type="presParOf" srcId="{18641342-CB00-44A8-BA13-C31DA39E9398}" destId="{A321F741-915E-480E-AEFE-7D4463E4B329}" srcOrd="1" destOrd="0" presId="urn:microsoft.com/office/officeart/2008/layout/HalfCircleOrganizationChart"/>
    <dgm:cxn modelId="{5BFF566F-89D2-4C36-A90A-C770E2AD8BCE}" type="presParOf" srcId="{18641342-CB00-44A8-BA13-C31DA39E9398}" destId="{372AC5BF-2619-4F64-9F51-543EB231BE83}" srcOrd="2" destOrd="0" presId="urn:microsoft.com/office/officeart/2008/layout/HalfCircleOrganizationChart"/>
    <dgm:cxn modelId="{723F0906-0DF8-4636-9665-B90D211BA5E1}" type="presParOf" srcId="{18641342-CB00-44A8-BA13-C31DA39E9398}" destId="{A38B1C5D-E12B-44F9-B0DA-CED7B6EEDA46}" srcOrd="3" destOrd="0" presId="urn:microsoft.com/office/officeart/2008/layout/HalfCircleOrganizationChart"/>
    <dgm:cxn modelId="{A8C94D07-6943-4BF8-B2C1-49FC7F41EA2D}" type="presParOf" srcId="{4CF86CF5-BC1A-4B8D-A19C-095F6898CADF}" destId="{E982006F-40F4-4AB6-A0C8-8835A5A12715}" srcOrd="1" destOrd="0" presId="urn:microsoft.com/office/officeart/2008/layout/HalfCircleOrganizationChart"/>
    <dgm:cxn modelId="{1059D21B-2DDA-4643-8DE8-BFA8AE6BDD7B}" type="presParOf" srcId="{4CF86CF5-BC1A-4B8D-A19C-095F6898CADF}" destId="{0CC31234-F9D3-4188-9B8E-FBE51B6D7E29}" srcOrd="2" destOrd="0" presId="urn:microsoft.com/office/officeart/2008/layout/HalfCircleOrganizationChart"/>
    <dgm:cxn modelId="{44B13FF6-8829-4BD2-82D1-41D8FF86F3C2}" type="presParOf" srcId="{D35D5809-F91F-42D1-A049-FEFCC11E0D65}" destId="{54B1D8FE-75AA-4E66-A3D3-8D47B9F355EF}" srcOrd="8" destOrd="0" presId="urn:microsoft.com/office/officeart/2008/layout/HalfCircleOrganizationChart"/>
    <dgm:cxn modelId="{493F8ED7-D761-460E-AF03-45BA8ECAF8C5}" type="presParOf" srcId="{D35D5809-F91F-42D1-A049-FEFCC11E0D65}" destId="{8639B118-48F1-4B5E-97BB-64A1405C0A42}" srcOrd="9" destOrd="0" presId="urn:microsoft.com/office/officeart/2008/layout/HalfCircleOrganizationChart"/>
    <dgm:cxn modelId="{D96FD37B-30D7-4CB1-9D0D-C3D869B10AAD}" type="presParOf" srcId="{8639B118-48F1-4B5E-97BB-64A1405C0A42}" destId="{0F810122-309E-4847-97D5-354D428267CC}" srcOrd="0" destOrd="0" presId="urn:microsoft.com/office/officeart/2008/layout/HalfCircleOrganizationChart"/>
    <dgm:cxn modelId="{4DC29FE3-FCDB-4483-9CD6-7F9355C3F257}" type="presParOf" srcId="{0F810122-309E-4847-97D5-354D428267CC}" destId="{FD5480BB-A85C-4B5C-BE21-5C2060B3CEFA}" srcOrd="0" destOrd="0" presId="urn:microsoft.com/office/officeart/2008/layout/HalfCircleOrganizationChart"/>
    <dgm:cxn modelId="{4744EC10-12AC-45E8-9BFF-226BBD6AEAB6}" type="presParOf" srcId="{0F810122-309E-4847-97D5-354D428267CC}" destId="{911C2995-76B6-4C6F-AE26-130071330597}" srcOrd="1" destOrd="0" presId="urn:microsoft.com/office/officeart/2008/layout/HalfCircleOrganizationChart"/>
    <dgm:cxn modelId="{A9CA37C3-99FF-497C-8A1D-887A7DFB6DC7}" type="presParOf" srcId="{0F810122-309E-4847-97D5-354D428267CC}" destId="{AF993D69-ACBC-46AF-8F98-9E6BD86FAC0D}" srcOrd="2" destOrd="0" presId="urn:microsoft.com/office/officeart/2008/layout/HalfCircleOrganizationChart"/>
    <dgm:cxn modelId="{2886F184-94BC-4C30-87A5-0818BACEE0AF}" type="presParOf" srcId="{0F810122-309E-4847-97D5-354D428267CC}" destId="{AF06194D-9322-414F-B2ED-A8F1894C94FF}" srcOrd="3" destOrd="0" presId="urn:microsoft.com/office/officeart/2008/layout/HalfCircleOrganizationChart"/>
    <dgm:cxn modelId="{4D2C862D-5FD5-4C5B-A8A5-0978C4D4A11F}" type="presParOf" srcId="{8639B118-48F1-4B5E-97BB-64A1405C0A42}" destId="{D9DC50EE-C8AE-4C59-AD2B-C9E8918A6798}" srcOrd="1" destOrd="0" presId="urn:microsoft.com/office/officeart/2008/layout/HalfCircleOrganizationChart"/>
    <dgm:cxn modelId="{C78161CB-D589-442E-94B6-1E6089D5AE93}" type="presParOf" srcId="{8639B118-48F1-4B5E-97BB-64A1405C0A42}" destId="{E43D3646-D6EA-474E-8567-0711D3E8475C}" srcOrd="2" destOrd="0" presId="urn:microsoft.com/office/officeart/2008/layout/HalfCircleOrganizationChart"/>
    <dgm:cxn modelId="{7D529AE9-A6BA-4519-B346-A42D621DD05C}" type="presParOf" srcId="{D35D5809-F91F-42D1-A049-FEFCC11E0D65}" destId="{6D2FE871-AAA9-491C-B6AF-60AC3A9733DA}" srcOrd="10" destOrd="0" presId="urn:microsoft.com/office/officeart/2008/layout/HalfCircleOrganizationChart"/>
    <dgm:cxn modelId="{6D1454BC-D444-4B59-A3DA-30198AB07D71}" type="presParOf" srcId="{D35D5809-F91F-42D1-A049-FEFCC11E0D65}" destId="{62CAB5E5-A826-430E-B3BF-E84AEE08AC5B}" srcOrd="11" destOrd="0" presId="urn:microsoft.com/office/officeart/2008/layout/HalfCircleOrganizationChart"/>
    <dgm:cxn modelId="{507DE18F-B9CC-4224-B2E3-623DE90B42DD}" type="presParOf" srcId="{62CAB5E5-A826-430E-B3BF-E84AEE08AC5B}" destId="{E7B5C449-E540-4362-A7F0-865D3185FBF4}" srcOrd="0" destOrd="0" presId="urn:microsoft.com/office/officeart/2008/layout/HalfCircleOrganizationChart"/>
    <dgm:cxn modelId="{AB4680C4-F274-47D3-B50F-056FD8B39FDF}" type="presParOf" srcId="{E7B5C449-E540-4362-A7F0-865D3185FBF4}" destId="{B127B389-2451-4850-9FED-8632BD8451F7}" srcOrd="0" destOrd="0" presId="urn:microsoft.com/office/officeart/2008/layout/HalfCircleOrganizationChart"/>
    <dgm:cxn modelId="{10458DA3-461E-44D1-AA3C-870A373EB03A}" type="presParOf" srcId="{E7B5C449-E540-4362-A7F0-865D3185FBF4}" destId="{C609816E-C129-4B81-B140-4FA05595DF67}" srcOrd="1" destOrd="0" presId="urn:microsoft.com/office/officeart/2008/layout/HalfCircleOrganizationChart"/>
    <dgm:cxn modelId="{F3459F25-91A4-42B9-AE37-D24812500A62}" type="presParOf" srcId="{E7B5C449-E540-4362-A7F0-865D3185FBF4}" destId="{A9261CD3-E254-480C-8072-29E78820597B}" srcOrd="2" destOrd="0" presId="urn:microsoft.com/office/officeart/2008/layout/HalfCircleOrganizationChart"/>
    <dgm:cxn modelId="{1C822A5E-8ECD-42FB-B00C-C0B73EB5D564}" type="presParOf" srcId="{E7B5C449-E540-4362-A7F0-865D3185FBF4}" destId="{54FED5F2-79E8-4BFF-BC8D-C4AEAD466A5E}" srcOrd="3" destOrd="0" presId="urn:microsoft.com/office/officeart/2008/layout/HalfCircleOrganizationChart"/>
    <dgm:cxn modelId="{6A71DF22-92CF-4605-B490-F645B6CBFD31}" type="presParOf" srcId="{62CAB5E5-A826-430E-B3BF-E84AEE08AC5B}" destId="{1479B0EA-E3D3-448F-BA1B-FA34503B2DD4}" srcOrd="1" destOrd="0" presId="urn:microsoft.com/office/officeart/2008/layout/HalfCircleOrganizationChart"/>
    <dgm:cxn modelId="{566496B3-E1DC-4CDD-BB63-48AC92B3FD3A}" type="presParOf" srcId="{62CAB5E5-A826-430E-B3BF-E84AEE08AC5B}" destId="{833A6894-6D7B-4FC1-A9DF-78480A01EDD2}" srcOrd="2" destOrd="0" presId="urn:microsoft.com/office/officeart/2008/layout/HalfCircleOrganizationChart"/>
    <dgm:cxn modelId="{4F4476F2-88D9-4A12-9F8C-D7143B8E23C2}" type="presParOf" srcId="{4496E521-7721-49CA-A951-D6B5FAF42441}" destId="{98918AF1-A3D3-49AB-89ED-39D88E71E2D7}" srcOrd="2" destOrd="0" presId="urn:microsoft.com/office/officeart/2008/layout/HalfCircleOrganizationChar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FE871-AAA9-491C-B6AF-60AC3A9733DA}">
      <dsp:nvSpPr>
        <dsp:cNvPr id="0" name=""/>
        <dsp:cNvSpPr/>
      </dsp:nvSpPr>
      <dsp:spPr>
        <a:xfrm>
          <a:off x="6324600" y="3241214"/>
          <a:ext cx="5424056" cy="376546"/>
        </a:xfrm>
        <a:custGeom>
          <a:avLst/>
          <a:gdLst/>
          <a:ahLst/>
          <a:cxnLst/>
          <a:rect l="0" t="0" r="0" b="0"/>
          <a:pathLst>
            <a:path>
              <a:moveTo>
                <a:pt x="0" y="0"/>
              </a:moveTo>
              <a:lnTo>
                <a:pt x="0" y="188273"/>
              </a:lnTo>
              <a:lnTo>
                <a:pt x="5424056" y="188273"/>
              </a:lnTo>
              <a:lnTo>
                <a:pt x="5424056"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54B1D8FE-75AA-4E66-A3D3-8D47B9F355EF}">
      <dsp:nvSpPr>
        <dsp:cNvPr id="0" name=""/>
        <dsp:cNvSpPr/>
      </dsp:nvSpPr>
      <dsp:spPr>
        <a:xfrm>
          <a:off x="6324600" y="3241214"/>
          <a:ext cx="3254434" cy="376546"/>
        </a:xfrm>
        <a:custGeom>
          <a:avLst/>
          <a:gdLst/>
          <a:ahLst/>
          <a:cxnLst/>
          <a:rect l="0" t="0" r="0" b="0"/>
          <a:pathLst>
            <a:path>
              <a:moveTo>
                <a:pt x="0" y="0"/>
              </a:moveTo>
              <a:lnTo>
                <a:pt x="0" y="188273"/>
              </a:lnTo>
              <a:lnTo>
                <a:pt x="3254434" y="188273"/>
              </a:lnTo>
              <a:lnTo>
                <a:pt x="3254434"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038BDFD6-3851-4110-80C6-B525BD4D2704}">
      <dsp:nvSpPr>
        <dsp:cNvPr id="0" name=""/>
        <dsp:cNvSpPr/>
      </dsp:nvSpPr>
      <dsp:spPr>
        <a:xfrm>
          <a:off x="6324600" y="3241214"/>
          <a:ext cx="1084811" cy="376546"/>
        </a:xfrm>
        <a:custGeom>
          <a:avLst/>
          <a:gdLst/>
          <a:ahLst/>
          <a:cxnLst/>
          <a:rect l="0" t="0" r="0" b="0"/>
          <a:pathLst>
            <a:path>
              <a:moveTo>
                <a:pt x="0" y="0"/>
              </a:moveTo>
              <a:lnTo>
                <a:pt x="0" y="188273"/>
              </a:lnTo>
              <a:lnTo>
                <a:pt x="1084811" y="188273"/>
              </a:lnTo>
              <a:lnTo>
                <a:pt x="1084811"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6167454-A80C-442C-8B45-385541D1A070}">
      <dsp:nvSpPr>
        <dsp:cNvPr id="0" name=""/>
        <dsp:cNvSpPr/>
      </dsp:nvSpPr>
      <dsp:spPr>
        <a:xfrm>
          <a:off x="5239788" y="3241214"/>
          <a:ext cx="1084811" cy="376546"/>
        </a:xfrm>
        <a:custGeom>
          <a:avLst/>
          <a:gdLst/>
          <a:ahLst/>
          <a:cxnLst/>
          <a:rect l="0" t="0" r="0" b="0"/>
          <a:pathLst>
            <a:path>
              <a:moveTo>
                <a:pt x="1084811" y="0"/>
              </a:moveTo>
              <a:lnTo>
                <a:pt x="1084811" y="188273"/>
              </a:lnTo>
              <a:lnTo>
                <a:pt x="0" y="188273"/>
              </a:lnTo>
              <a:lnTo>
                <a:pt x="0"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C868FB65-874C-453C-AFFD-390DF1A11059}">
      <dsp:nvSpPr>
        <dsp:cNvPr id="0" name=""/>
        <dsp:cNvSpPr/>
      </dsp:nvSpPr>
      <dsp:spPr>
        <a:xfrm>
          <a:off x="3070165" y="3241214"/>
          <a:ext cx="3254434" cy="376546"/>
        </a:xfrm>
        <a:custGeom>
          <a:avLst/>
          <a:gdLst/>
          <a:ahLst/>
          <a:cxnLst/>
          <a:rect l="0" t="0" r="0" b="0"/>
          <a:pathLst>
            <a:path>
              <a:moveTo>
                <a:pt x="3254434" y="0"/>
              </a:moveTo>
              <a:lnTo>
                <a:pt x="3254434" y="188273"/>
              </a:lnTo>
              <a:lnTo>
                <a:pt x="0" y="188273"/>
              </a:lnTo>
              <a:lnTo>
                <a:pt x="0"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38335381-5C2D-4C46-96E9-C4D92409556A}">
      <dsp:nvSpPr>
        <dsp:cNvPr id="0" name=""/>
        <dsp:cNvSpPr/>
      </dsp:nvSpPr>
      <dsp:spPr>
        <a:xfrm>
          <a:off x="900543" y="3241214"/>
          <a:ext cx="5424056" cy="376546"/>
        </a:xfrm>
        <a:custGeom>
          <a:avLst/>
          <a:gdLst/>
          <a:ahLst/>
          <a:cxnLst/>
          <a:rect l="0" t="0" r="0" b="0"/>
          <a:pathLst>
            <a:path>
              <a:moveTo>
                <a:pt x="5424056" y="0"/>
              </a:moveTo>
              <a:lnTo>
                <a:pt x="5424056" y="188273"/>
              </a:lnTo>
              <a:lnTo>
                <a:pt x="0" y="188273"/>
              </a:lnTo>
              <a:lnTo>
                <a:pt x="0" y="376546"/>
              </a:lnTo>
            </a:path>
          </a:pathLst>
        </a:cu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599D51B4-44B9-42C4-86CC-6ACEEC2C2B13}">
      <dsp:nvSpPr>
        <dsp:cNvPr id="0" name=""/>
        <dsp:cNvSpPr/>
      </dsp:nvSpPr>
      <dsp:spPr>
        <a:xfrm>
          <a:off x="5876330" y="2344676"/>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3A0170F2-346B-4FA8-8277-D765E6404DA5}">
      <dsp:nvSpPr>
        <dsp:cNvPr id="0" name=""/>
        <dsp:cNvSpPr/>
      </dsp:nvSpPr>
      <dsp:spPr>
        <a:xfrm>
          <a:off x="5876330" y="2344676"/>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5EA2D48-8806-4F34-97C0-2B620D280DC9}">
      <dsp:nvSpPr>
        <dsp:cNvPr id="0" name=""/>
        <dsp:cNvSpPr/>
      </dsp:nvSpPr>
      <dsp:spPr>
        <a:xfrm>
          <a:off x="5428061" y="2506053"/>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BT Group</a:t>
          </a:r>
        </a:p>
      </dsp:txBody>
      <dsp:txXfrm>
        <a:off x="5428061" y="2506053"/>
        <a:ext cx="1793076" cy="573784"/>
      </dsp:txXfrm>
    </dsp:sp>
    <dsp:sp modelId="{0F5A940A-0F57-4889-B476-A72A00DF27B1}">
      <dsp:nvSpPr>
        <dsp:cNvPr id="0" name=""/>
        <dsp:cNvSpPr/>
      </dsp:nvSpPr>
      <dsp:spPr>
        <a:xfrm>
          <a:off x="452274"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0F85DD1D-7642-4EFA-A8CC-63133B0849CC}">
      <dsp:nvSpPr>
        <dsp:cNvPr id="0" name=""/>
        <dsp:cNvSpPr/>
      </dsp:nvSpPr>
      <dsp:spPr>
        <a:xfrm>
          <a:off x="452274"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71CBCA08-2CE7-4CC1-9286-B80238D7493C}">
      <dsp:nvSpPr>
        <dsp:cNvPr id="0" name=""/>
        <dsp:cNvSpPr/>
      </dsp:nvSpPr>
      <dsp:spPr>
        <a:xfrm>
          <a:off x="4004"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Consumer</a:t>
          </a:r>
        </a:p>
      </dsp:txBody>
      <dsp:txXfrm>
        <a:off x="4004" y="3779137"/>
        <a:ext cx="1793076" cy="573784"/>
      </dsp:txXfrm>
    </dsp:sp>
    <dsp:sp modelId="{1716A263-AF13-405C-B4BC-16CBDFE5F4D6}">
      <dsp:nvSpPr>
        <dsp:cNvPr id="0" name=""/>
        <dsp:cNvSpPr/>
      </dsp:nvSpPr>
      <dsp:spPr>
        <a:xfrm>
          <a:off x="2621896"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91D89115-4E95-42AF-A4C1-294D9DD9B689}">
      <dsp:nvSpPr>
        <dsp:cNvPr id="0" name=""/>
        <dsp:cNvSpPr/>
      </dsp:nvSpPr>
      <dsp:spPr>
        <a:xfrm>
          <a:off x="2621896"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28104EED-D8A2-499A-B4B8-0DC8B7FE0D42}">
      <dsp:nvSpPr>
        <dsp:cNvPr id="0" name=""/>
        <dsp:cNvSpPr/>
      </dsp:nvSpPr>
      <dsp:spPr>
        <a:xfrm>
          <a:off x="2173627"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Enterprise</a:t>
          </a:r>
        </a:p>
      </dsp:txBody>
      <dsp:txXfrm>
        <a:off x="2173627" y="3779137"/>
        <a:ext cx="1793076" cy="573784"/>
      </dsp:txXfrm>
    </dsp:sp>
    <dsp:sp modelId="{6F6BFFEE-4DB3-4134-8787-1A45D50A942B}">
      <dsp:nvSpPr>
        <dsp:cNvPr id="0" name=""/>
        <dsp:cNvSpPr/>
      </dsp:nvSpPr>
      <dsp:spPr>
        <a:xfrm>
          <a:off x="4791519"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5DD774E3-BB19-4D80-B2A5-EB5D19E8D877}">
      <dsp:nvSpPr>
        <dsp:cNvPr id="0" name=""/>
        <dsp:cNvSpPr/>
      </dsp:nvSpPr>
      <dsp:spPr>
        <a:xfrm>
          <a:off x="4791519"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3F970A35-E1C4-4F2D-83D2-689E4F3C19D4}">
      <dsp:nvSpPr>
        <dsp:cNvPr id="0" name=""/>
        <dsp:cNvSpPr/>
      </dsp:nvSpPr>
      <dsp:spPr>
        <a:xfrm>
          <a:off x="4343250"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Digital &amp;</a:t>
          </a:r>
        </a:p>
        <a:p>
          <a:pPr marL="0" lvl="0" indent="0" algn="ctr" defTabSz="711200">
            <a:lnSpc>
              <a:spcPct val="90000"/>
            </a:lnSpc>
            <a:spcBef>
              <a:spcPct val="0"/>
            </a:spcBef>
            <a:spcAft>
              <a:spcPct val="35000"/>
            </a:spcAft>
            <a:buNone/>
          </a:pPr>
          <a:r>
            <a:rPr lang="en-GB" sz="1600" kern="1200" dirty="0">
              <a:solidFill>
                <a:schemeClr val="bg1"/>
              </a:solidFill>
            </a:rPr>
            <a:t>Innovation </a:t>
          </a:r>
        </a:p>
      </dsp:txBody>
      <dsp:txXfrm>
        <a:off x="4343250" y="3779137"/>
        <a:ext cx="1793076" cy="573784"/>
      </dsp:txXfrm>
    </dsp:sp>
    <dsp:sp modelId="{A321F741-915E-480E-AEFE-7D4463E4B329}">
      <dsp:nvSpPr>
        <dsp:cNvPr id="0" name=""/>
        <dsp:cNvSpPr/>
      </dsp:nvSpPr>
      <dsp:spPr>
        <a:xfrm>
          <a:off x="6961142"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372AC5BF-2619-4F64-9F51-543EB231BE83}">
      <dsp:nvSpPr>
        <dsp:cNvPr id="0" name=""/>
        <dsp:cNvSpPr/>
      </dsp:nvSpPr>
      <dsp:spPr>
        <a:xfrm>
          <a:off x="6961142"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335A3DD8-CFF1-47F8-B7DD-922F17EA25A2}">
      <dsp:nvSpPr>
        <dsp:cNvPr id="0" name=""/>
        <dsp:cNvSpPr/>
      </dsp:nvSpPr>
      <dsp:spPr>
        <a:xfrm>
          <a:off x="6512873"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Global</a:t>
          </a:r>
        </a:p>
      </dsp:txBody>
      <dsp:txXfrm>
        <a:off x="6512873" y="3779137"/>
        <a:ext cx="1793076" cy="573784"/>
      </dsp:txXfrm>
    </dsp:sp>
    <dsp:sp modelId="{911C2995-76B6-4C6F-AE26-130071330597}">
      <dsp:nvSpPr>
        <dsp:cNvPr id="0" name=""/>
        <dsp:cNvSpPr/>
      </dsp:nvSpPr>
      <dsp:spPr>
        <a:xfrm>
          <a:off x="9130764"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F993D69-ACBC-46AF-8F98-9E6BD86FAC0D}">
      <dsp:nvSpPr>
        <dsp:cNvPr id="0" name=""/>
        <dsp:cNvSpPr/>
      </dsp:nvSpPr>
      <dsp:spPr>
        <a:xfrm>
          <a:off x="9130764"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FD5480BB-A85C-4B5C-BE21-5C2060B3CEFA}">
      <dsp:nvSpPr>
        <dsp:cNvPr id="0" name=""/>
        <dsp:cNvSpPr/>
      </dsp:nvSpPr>
      <dsp:spPr>
        <a:xfrm>
          <a:off x="8682495"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Networks</a:t>
          </a:r>
        </a:p>
      </dsp:txBody>
      <dsp:txXfrm>
        <a:off x="8682495" y="3779137"/>
        <a:ext cx="1793076" cy="573784"/>
      </dsp:txXfrm>
    </dsp:sp>
    <dsp:sp modelId="{C609816E-C129-4B81-B140-4FA05595DF67}">
      <dsp:nvSpPr>
        <dsp:cNvPr id="0" name=""/>
        <dsp:cNvSpPr/>
      </dsp:nvSpPr>
      <dsp:spPr>
        <a:xfrm>
          <a:off x="11300387" y="3617760"/>
          <a:ext cx="896538" cy="896538"/>
        </a:xfrm>
        <a:prstGeom prst="arc">
          <a:avLst>
            <a:gd name="adj1" fmla="val 13200000"/>
            <a:gd name="adj2" fmla="val 192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9261CD3-E254-480C-8072-29E78820597B}">
      <dsp:nvSpPr>
        <dsp:cNvPr id="0" name=""/>
        <dsp:cNvSpPr/>
      </dsp:nvSpPr>
      <dsp:spPr>
        <a:xfrm>
          <a:off x="11300387" y="3617760"/>
          <a:ext cx="896538" cy="896538"/>
        </a:xfrm>
        <a:prstGeom prst="arc">
          <a:avLst>
            <a:gd name="adj1" fmla="val 2400000"/>
            <a:gd name="adj2" fmla="val 8400000"/>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B127B389-2451-4850-9FED-8632BD8451F7}">
      <dsp:nvSpPr>
        <dsp:cNvPr id="0" name=""/>
        <dsp:cNvSpPr/>
      </dsp:nvSpPr>
      <dsp:spPr>
        <a:xfrm>
          <a:off x="10852118" y="3779137"/>
          <a:ext cx="1793076" cy="57378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Openreach</a:t>
          </a:r>
        </a:p>
      </dsp:txBody>
      <dsp:txXfrm>
        <a:off x="10852118" y="3779137"/>
        <a:ext cx="1793076" cy="57378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vl1pPr>
          </a:lstStyle>
          <a:p>
            <a:fld id="{6C9B380B-D942-45D3-AD6C-A17D22CBAE26}" type="datetimeFigureOut">
              <a:rPr lang="en-GB" smtClean="0"/>
              <a:t>09/05/2022</a:t>
            </a:fld>
            <a:endParaRPr lang="en-GB"/>
          </a:p>
        </p:txBody>
      </p:sp>
      <p:sp>
        <p:nvSpPr>
          <p:cNvPr id="4" name="Slide Image Placehold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263D9A1E-DC89-491F-B0C7-E71DF57E02EE}" type="slidenum">
              <a:rPr lang="en-GB" smtClean="0"/>
              <a:t>‹#›</a:t>
            </a:fld>
            <a:endParaRPr lang="en-GB"/>
          </a:p>
        </p:txBody>
      </p:sp>
    </p:spTree>
    <p:extLst>
      <p:ext uri="{BB962C8B-B14F-4D97-AF65-F5344CB8AC3E}">
        <p14:creationId xmlns:p14="http://schemas.microsoft.com/office/powerpoint/2010/main" val="35402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C50299-5D49-4341-93C4-E56654763289}" type="slidenum">
              <a:rPr lang="en-GB" smtClean="0"/>
              <a:t>2</a:t>
            </a:fld>
            <a:endParaRPr lang="en-GB"/>
          </a:p>
        </p:txBody>
      </p:sp>
    </p:spTree>
    <p:extLst>
      <p:ext uri="{BB962C8B-B14F-4D97-AF65-F5344CB8AC3E}">
        <p14:creationId xmlns:p14="http://schemas.microsoft.com/office/powerpoint/2010/main" val="237964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suggestions do you have that we may not have considered here?</a:t>
            </a:r>
          </a:p>
          <a:p>
            <a:endParaRPr lang="en-GB" dirty="0"/>
          </a:p>
          <a:p>
            <a:r>
              <a:rPr lang="en-GB" dirty="0"/>
              <a:t>What other features, attributes can we collect?</a:t>
            </a:r>
          </a:p>
          <a:p>
            <a:endParaRPr lang="en-GB" dirty="0"/>
          </a:p>
          <a:p>
            <a:r>
              <a:rPr lang="en-GB" dirty="0"/>
              <a:t>What are other brands doing that we are not doing?</a:t>
            </a:r>
          </a:p>
          <a:p>
            <a:endParaRPr lang="en-GB" dirty="0"/>
          </a:p>
          <a:p>
            <a:r>
              <a:rPr lang="en-GB" dirty="0"/>
              <a:t>You experience.</a:t>
            </a:r>
          </a:p>
        </p:txBody>
      </p:sp>
      <p:sp>
        <p:nvSpPr>
          <p:cNvPr id="4" name="Slide Number Placeholder 3"/>
          <p:cNvSpPr>
            <a:spLocks noGrp="1"/>
          </p:cNvSpPr>
          <p:nvPr>
            <p:ph type="sldNum" sz="quarter" idx="5"/>
          </p:nvPr>
        </p:nvSpPr>
        <p:spPr/>
        <p:txBody>
          <a:bodyPr/>
          <a:lstStyle/>
          <a:p>
            <a:fld id="{263D9A1E-DC89-491F-B0C7-E71DF57E02EE}" type="slidenum">
              <a:rPr lang="en-GB" smtClean="0"/>
              <a:t>16</a:t>
            </a:fld>
            <a:endParaRPr lang="en-GB"/>
          </a:p>
        </p:txBody>
      </p:sp>
    </p:spTree>
    <p:extLst>
      <p:ext uri="{BB962C8B-B14F-4D97-AF65-F5344CB8AC3E}">
        <p14:creationId xmlns:p14="http://schemas.microsoft.com/office/powerpoint/2010/main" val="2540114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anyone tell us what the data science does?</a:t>
            </a:r>
          </a:p>
        </p:txBody>
      </p:sp>
      <p:sp>
        <p:nvSpPr>
          <p:cNvPr id="4" name="Slide Number Placeholder 3"/>
          <p:cNvSpPr>
            <a:spLocks noGrp="1"/>
          </p:cNvSpPr>
          <p:nvPr>
            <p:ph type="sldNum" sz="quarter" idx="5"/>
          </p:nvPr>
        </p:nvSpPr>
        <p:spPr/>
        <p:txBody>
          <a:bodyPr/>
          <a:lstStyle/>
          <a:p>
            <a:fld id="{263D9A1E-DC89-491F-B0C7-E71DF57E02EE}" type="slidenum">
              <a:rPr lang="en-GB" smtClean="0"/>
              <a:t>17</a:t>
            </a:fld>
            <a:endParaRPr lang="en-GB"/>
          </a:p>
        </p:txBody>
      </p:sp>
    </p:spTree>
    <p:extLst>
      <p:ext uri="{BB962C8B-B14F-4D97-AF65-F5344CB8AC3E}">
        <p14:creationId xmlns:p14="http://schemas.microsoft.com/office/powerpoint/2010/main" val="2744261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why it is important to interpret the model?</a:t>
            </a:r>
          </a:p>
          <a:p>
            <a:endParaRPr lang="en-GB" dirty="0"/>
          </a:p>
          <a:p>
            <a:r>
              <a:rPr lang="en-GB" dirty="0"/>
              <a:t>It is important to present back, why are we doing this?</a:t>
            </a:r>
          </a:p>
          <a:p>
            <a:endParaRPr lang="en-GB" dirty="0"/>
          </a:p>
          <a:p>
            <a:r>
              <a:rPr lang="en-GB" dirty="0"/>
              <a:t>Most predictive features.</a:t>
            </a:r>
          </a:p>
          <a:p>
            <a:r>
              <a:rPr lang="en-GB" dirty="0"/>
              <a:t>Reduce number of features we use</a:t>
            </a:r>
          </a:p>
          <a:p>
            <a:r>
              <a:rPr lang="en-GB" dirty="0"/>
              <a:t>Save computational resources</a:t>
            </a:r>
          </a:p>
        </p:txBody>
      </p:sp>
      <p:sp>
        <p:nvSpPr>
          <p:cNvPr id="4" name="Slide Number Placeholder 3"/>
          <p:cNvSpPr>
            <a:spLocks noGrp="1"/>
          </p:cNvSpPr>
          <p:nvPr>
            <p:ph type="sldNum" sz="quarter" idx="5"/>
          </p:nvPr>
        </p:nvSpPr>
        <p:spPr/>
        <p:txBody>
          <a:bodyPr/>
          <a:lstStyle/>
          <a:p>
            <a:fld id="{263D9A1E-DC89-491F-B0C7-E71DF57E02EE}" type="slidenum">
              <a:rPr lang="en-GB" smtClean="0"/>
              <a:t>18</a:t>
            </a:fld>
            <a:endParaRPr lang="en-GB"/>
          </a:p>
        </p:txBody>
      </p:sp>
    </p:spTree>
    <p:extLst>
      <p:ext uri="{BB962C8B-B14F-4D97-AF65-F5344CB8AC3E}">
        <p14:creationId xmlns:p14="http://schemas.microsoft.com/office/powerpoint/2010/main" val="202505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19</a:t>
            </a:fld>
            <a:endParaRPr lang="en-GB"/>
          </a:p>
        </p:txBody>
      </p:sp>
    </p:spTree>
    <p:extLst>
      <p:ext uri="{BB962C8B-B14F-4D97-AF65-F5344CB8AC3E}">
        <p14:creationId xmlns:p14="http://schemas.microsoft.com/office/powerpoint/2010/main" val="379408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20</a:t>
            </a:fld>
            <a:endParaRPr lang="en-GB"/>
          </a:p>
        </p:txBody>
      </p:sp>
    </p:spTree>
    <p:extLst>
      <p:ext uri="{BB962C8B-B14F-4D97-AF65-F5344CB8AC3E}">
        <p14:creationId xmlns:p14="http://schemas.microsoft.com/office/powerpoint/2010/main" val="3958018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23</a:t>
            </a:fld>
            <a:endParaRPr lang="en-GB"/>
          </a:p>
        </p:txBody>
      </p:sp>
    </p:spTree>
    <p:extLst>
      <p:ext uri="{BB962C8B-B14F-4D97-AF65-F5344CB8AC3E}">
        <p14:creationId xmlns:p14="http://schemas.microsoft.com/office/powerpoint/2010/main" val="110135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C50299-5D49-4341-93C4-E566547632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49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5</a:t>
            </a:fld>
            <a:endParaRPr lang="en-GB"/>
          </a:p>
        </p:txBody>
      </p:sp>
    </p:spTree>
    <p:extLst>
      <p:ext uri="{BB962C8B-B14F-4D97-AF65-F5344CB8AC3E}">
        <p14:creationId xmlns:p14="http://schemas.microsoft.com/office/powerpoint/2010/main" val="191167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6</a:t>
            </a:fld>
            <a:endParaRPr lang="en-GB"/>
          </a:p>
        </p:txBody>
      </p:sp>
    </p:spTree>
    <p:extLst>
      <p:ext uri="{BB962C8B-B14F-4D97-AF65-F5344CB8AC3E}">
        <p14:creationId xmlns:p14="http://schemas.microsoft.com/office/powerpoint/2010/main" val="259755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7</a:t>
            </a:fld>
            <a:endParaRPr lang="en-GB"/>
          </a:p>
        </p:txBody>
      </p:sp>
    </p:spTree>
    <p:extLst>
      <p:ext uri="{BB962C8B-B14F-4D97-AF65-F5344CB8AC3E}">
        <p14:creationId xmlns:p14="http://schemas.microsoft.com/office/powerpoint/2010/main" val="334793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 one of lines. Can you tell us what that line of data is telling.</a:t>
            </a:r>
          </a:p>
        </p:txBody>
      </p:sp>
      <p:sp>
        <p:nvSpPr>
          <p:cNvPr id="4" name="Slide Number Placeholder 3"/>
          <p:cNvSpPr>
            <a:spLocks noGrp="1"/>
          </p:cNvSpPr>
          <p:nvPr>
            <p:ph type="sldNum" sz="quarter" idx="5"/>
          </p:nvPr>
        </p:nvSpPr>
        <p:spPr/>
        <p:txBody>
          <a:bodyPr/>
          <a:lstStyle/>
          <a:p>
            <a:fld id="{263D9A1E-DC89-491F-B0C7-E71DF57E02EE}" type="slidenum">
              <a:rPr lang="en-GB" smtClean="0"/>
              <a:t>10</a:t>
            </a:fld>
            <a:endParaRPr lang="en-GB"/>
          </a:p>
        </p:txBody>
      </p:sp>
    </p:spTree>
    <p:extLst>
      <p:ext uri="{BB962C8B-B14F-4D97-AF65-F5344CB8AC3E}">
        <p14:creationId xmlns:p14="http://schemas.microsoft.com/office/powerpoint/2010/main" val="376344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audience, what do they recognise in this graph?</a:t>
            </a:r>
          </a:p>
          <a:p>
            <a:r>
              <a:rPr lang="en-GB" dirty="0"/>
              <a:t>What is this graph telling us?</a:t>
            </a:r>
          </a:p>
        </p:txBody>
      </p:sp>
      <p:sp>
        <p:nvSpPr>
          <p:cNvPr id="4" name="Slide Number Placeholder 3"/>
          <p:cNvSpPr>
            <a:spLocks noGrp="1"/>
          </p:cNvSpPr>
          <p:nvPr>
            <p:ph type="sldNum" sz="quarter" idx="5"/>
          </p:nvPr>
        </p:nvSpPr>
        <p:spPr/>
        <p:txBody>
          <a:bodyPr/>
          <a:lstStyle/>
          <a:p>
            <a:fld id="{263D9A1E-DC89-491F-B0C7-E71DF57E02EE}" type="slidenum">
              <a:rPr lang="en-GB" smtClean="0"/>
              <a:t>12</a:t>
            </a:fld>
            <a:endParaRPr lang="en-GB"/>
          </a:p>
        </p:txBody>
      </p:sp>
    </p:spTree>
    <p:extLst>
      <p:ext uri="{BB962C8B-B14F-4D97-AF65-F5344CB8AC3E}">
        <p14:creationId xmlns:p14="http://schemas.microsoft.com/office/powerpoint/2010/main" val="392700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a strategy analyst do?</a:t>
            </a:r>
          </a:p>
          <a:p>
            <a:endParaRPr lang="en-GB" dirty="0"/>
          </a:p>
          <a:p>
            <a:r>
              <a:rPr lang="en-GB" dirty="0"/>
              <a:t>Differentiate between DS and Strategy Analyst</a:t>
            </a:r>
          </a:p>
        </p:txBody>
      </p:sp>
      <p:sp>
        <p:nvSpPr>
          <p:cNvPr id="4" name="Slide Number Placeholder 3"/>
          <p:cNvSpPr>
            <a:spLocks noGrp="1"/>
          </p:cNvSpPr>
          <p:nvPr>
            <p:ph type="sldNum" sz="quarter" idx="5"/>
          </p:nvPr>
        </p:nvSpPr>
        <p:spPr/>
        <p:txBody>
          <a:bodyPr/>
          <a:lstStyle/>
          <a:p>
            <a:fld id="{263D9A1E-DC89-491F-B0C7-E71DF57E02EE}" type="slidenum">
              <a:rPr lang="en-GB" smtClean="0"/>
              <a:t>13</a:t>
            </a:fld>
            <a:endParaRPr lang="en-GB"/>
          </a:p>
        </p:txBody>
      </p:sp>
    </p:spTree>
    <p:extLst>
      <p:ext uri="{BB962C8B-B14F-4D97-AF65-F5344CB8AC3E}">
        <p14:creationId xmlns:p14="http://schemas.microsoft.com/office/powerpoint/2010/main" val="4370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have to communicate with customers differently?</a:t>
            </a:r>
          </a:p>
          <a:p>
            <a:r>
              <a:rPr lang="en-GB" dirty="0"/>
              <a:t>Send through the post, do stuff on online.</a:t>
            </a:r>
          </a:p>
          <a:p>
            <a:r>
              <a:rPr lang="en-GB" dirty="0"/>
              <a:t>If family is growing, can we offer a bundle?</a:t>
            </a:r>
          </a:p>
          <a:p>
            <a:endParaRPr lang="en-GB" dirty="0"/>
          </a:p>
          <a:p>
            <a:endParaRPr lang="en-GB" dirty="0"/>
          </a:p>
        </p:txBody>
      </p:sp>
      <p:sp>
        <p:nvSpPr>
          <p:cNvPr id="4" name="Slide Number Placeholder 3"/>
          <p:cNvSpPr>
            <a:spLocks noGrp="1"/>
          </p:cNvSpPr>
          <p:nvPr>
            <p:ph type="sldNum" sz="quarter" idx="5"/>
          </p:nvPr>
        </p:nvSpPr>
        <p:spPr/>
        <p:txBody>
          <a:bodyPr/>
          <a:lstStyle/>
          <a:p>
            <a:fld id="{263D9A1E-DC89-491F-B0C7-E71DF57E02EE}" type="slidenum">
              <a:rPr lang="en-GB" smtClean="0"/>
              <a:t>15</a:t>
            </a:fld>
            <a:endParaRPr lang="en-GB"/>
          </a:p>
        </p:txBody>
      </p:sp>
    </p:spTree>
    <p:extLst>
      <p:ext uri="{BB962C8B-B14F-4D97-AF65-F5344CB8AC3E}">
        <p14:creationId xmlns:p14="http://schemas.microsoft.com/office/powerpoint/2010/main" val="1430576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13.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4.xml"/><Relationship Id="rId1" Type="http://schemas.openxmlformats.org/officeDocument/2006/relationships/tags" Target="../tags/tag24.xml"/><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13.emf"/><Relationship Id="rId4" Type="http://schemas.openxmlformats.org/officeDocument/2006/relationships/oleObject" Target="../embeddings/oleObject24.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Master" Target="../slideMasters/slideMaster6.xml"/><Relationship Id="rId7" Type="http://schemas.openxmlformats.org/officeDocument/2006/relationships/image" Target="../media/image2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3.emf"/><Relationship Id="rId5" Type="http://schemas.openxmlformats.org/officeDocument/2006/relationships/oleObject" Target="../embeddings/oleObject26.bin"/><Relationship Id="rId4" Type="http://schemas.openxmlformats.org/officeDocument/2006/relationships/image" Target="../media/image22.jpeg"/><Relationship Id="rId9" Type="http://schemas.openxmlformats.org/officeDocument/2006/relationships/image" Target="../media/image25.png"/></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emf"/><Relationship Id="rId5" Type="http://schemas.openxmlformats.org/officeDocument/2006/relationships/oleObject" Target="../embeddings/oleObject27.bin"/><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3.emf"/><Relationship Id="rId4" Type="http://schemas.openxmlformats.org/officeDocument/2006/relationships/oleObject" Target="../embeddings/oleObject28.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3.emf"/><Relationship Id="rId4" Type="http://schemas.openxmlformats.org/officeDocument/2006/relationships/oleObject" Target="../embeddings/oleObject29.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3.emf"/><Relationship Id="rId4" Type="http://schemas.openxmlformats.org/officeDocument/2006/relationships/oleObject" Target="../embeddings/oleObject30.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3.emf"/><Relationship Id="rId4" Type="http://schemas.openxmlformats.org/officeDocument/2006/relationships/oleObject" Target="../embeddings/oleObject31.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3.emf"/><Relationship Id="rId4" Type="http://schemas.openxmlformats.org/officeDocument/2006/relationships/oleObject" Target="../embeddings/oleObject32.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3.emf"/><Relationship Id="rId4" Type="http://schemas.openxmlformats.org/officeDocument/2006/relationships/oleObject" Target="../embeddings/oleObject33.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3.emf"/><Relationship Id="rId4" Type="http://schemas.openxmlformats.org/officeDocument/2006/relationships/oleObject" Target="../embeddings/oleObject34.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3.emf"/><Relationship Id="rId4" Type="http://schemas.openxmlformats.org/officeDocument/2006/relationships/oleObject" Target="../embeddings/oleObject35.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13.emf"/><Relationship Id="rId4" Type="http://schemas.openxmlformats.org/officeDocument/2006/relationships/oleObject" Target="../embeddings/oleObject36.bin"/></Relationships>
</file>

<file path=ppt/slideLayouts/_rels/slideLayout14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6.xml"/><Relationship Id="rId1" Type="http://schemas.openxmlformats.org/officeDocument/2006/relationships/tags" Target="../tags/tag5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6.xml"/><Relationship Id="rId1" Type="http://schemas.openxmlformats.org/officeDocument/2006/relationships/tags" Target="../tags/tag56.xml"/><Relationship Id="rId5" Type="http://schemas.openxmlformats.org/officeDocument/2006/relationships/image" Target="../media/image13.emf"/><Relationship Id="rId4" Type="http://schemas.openxmlformats.org/officeDocument/2006/relationships/oleObject" Target="../embeddings/oleObject38.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9.emf"/><Relationship Id="rId5" Type="http://schemas.openxmlformats.org/officeDocument/2006/relationships/image" Target="../media/image13.emf"/><Relationship Id="rId4" Type="http://schemas.openxmlformats.org/officeDocument/2006/relationships/oleObject" Target="../embeddings/oleObject39.bin"/></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6.xml"/><Relationship Id="rId1" Type="http://schemas.openxmlformats.org/officeDocument/2006/relationships/tags" Target="../tags/tag59.xml"/><Relationship Id="rId5" Type="http://schemas.openxmlformats.org/officeDocument/2006/relationships/image" Target="../media/image30.png"/><Relationship Id="rId4" Type="http://schemas.openxmlformats.org/officeDocument/2006/relationships/image" Target="../media/image13.emf"/></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1.png"/><Relationship Id="rId5" Type="http://schemas.openxmlformats.org/officeDocument/2006/relationships/image" Target="../media/image13.emf"/><Relationship Id="rId4" Type="http://schemas.openxmlformats.org/officeDocument/2006/relationships/oleObject" Target="../embeddings/oleObject41.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2.png"/><Relationship Id="rId5" Type="http://schemas.openxmlformats.org/officeDocument/2006/relationships/image" Target="../media/image13.emf"/><Relationship Id="rId4" Type="http://schemas.openxmlformats.org/officeDocument/2006/relationships/oleObject" Target="../embeddings/oleObject42.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emf"/><Relationship Id="rId4" Type="http://schemas.openxmlformats.org/officeDocument/2006/relationships/oleObject" Target="../embeddings/oleObject43.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3.emf"/><Relationship Id="rId4" Type="http://schemas.openxmlformats.org/officeDocument/2006/relationships/oleObject" Target="../embeddings/oleObject44.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3.emf"/><Relationship Id="rId4" Type="http://schemas.openxmlformats.org/officeDocument/2006/relationships/oleObject" Target="../embeddings/oleObject45.bin"/></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4.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8.xml"/><Relationship Id="rId5" Type="http://schemas.openxmlformats.org/officeDocument/2006/relationships/image" Target="../media/image17.png"/><Relationship Id="rId4" Type="http://schemas.openxmlformats.org/officeDocument/2006/relationships/image" Target="../media/image13.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13.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tags" Target="../tags/tag10.xml"/><Relationship Id="rId4" Type="http://schemas.openxmlformats.org/officeDocument/2006/relationships/image" Target="../media/image13.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1.xml"/><Relationship Id="rId4" Type="http://schemas.openxmlformats.org/officeDocument/2006/relationships/image" Target="../media/image13.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4.xml"/><Relationship Id="rId1" Type="http://schemas.openxmlformats.org/officeDocument/2006/relationships/tags" Target="../tags/tag12.xml"/><Relationship Id="rId4" Type="http://schemas.openxmlformats.org/officeDocument/2006/relationships/image" Target="../media/image1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4.xml"/><Relationship Id="rId1" Type="http://schemas.openxmlformats.org/officeDocument/2006/relationships/tags" Target="../tags/tag13.xml"/><Relationship Id="rId4" Type="http://schemas.openxmlformats.org/officeDocument/2006/relationships/image" Target="../media/image13.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14.xml"/><Relationship Id="rId4" Type="http://schemas.openxmlformats.org/officeDocument/2006/relationships/image" Target="../media/image13.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15.xml"/><Relationship Id="rId4" Type="http://schemas.openxmlformats.org/officeDocument/2006/relationships/image" Target="../media/image13.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16.xml"/><Relationship Id="rId4" Type="http://schemas.openxmlformats.org/officeDocument/2006/relationships/image" Target="../media/image13.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17.xml"/><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18.xml"/><Relationship Id="rId5" Type="http://schemas.openxmlformats.org/officeDocument/2006/relationships/image" Target="../media/image14.png"/><Relationship Id="rId4" Type="http://schemas.openxmlformats.org/officeDocument/2006/relationships/image" Target="../media/image13.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4.xml"/><Relationship Id="rId1" Type="http://schemas.openxmlformats.org/officeDocument/2006/relationships/tags" Target="../tags/tag19.xml"/><Relationship Id="rId5" Type="http://schemas.openxmlformats.org/officeDocument/2006/relationships/image" Target="../media/image17.png"/><Relationship Id="rId4" Type="http://schemas.openxmlformats.org/officeDocument/2006/relationships/image" Target="../media/image13.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4.xml"/><Relationship Id="rId1" Type="http://schemas.openxmlformats.org/officeDocument/2006/relationships/tags" Target="../tags/tag20.xml"/><Relationship Id="rId5" Type="http://schemas.openxmlformats.org/officeDocument/2006/relationships/image" Target="../media/image18.png"/><Relationship Id="rId4" Type="http://schemas.openxmlformats.org/officeDocument/2006/relationships/image" Target="../media/image13.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4.xml"/><Relationship Id="rId1"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image" Target="../media/image13.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4.xml"/><Relationship Id="rId1" Type="http://schemas.openxmlformats.org/officeDocument/2006/relationships/tags" Target="../tags/tag22.xml"/><Relationship Id="rId4"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urpl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p:nvPicPr>
        <p:blipFill rotWithShape="1">
          <a:blip r:embed="rId2">
            <a:extLst>
              <a:ext uri="{28A0092B-C50C-407E-A947-70E740481C1C}">
                <a14:useLocalDpi xmlns:a14="http://schemas.microsoft.com/office/drawing/2010/main" val="0"/>
              </a:ext>
            </a:extLst>
          </a:blip>
          <a:srcRect l="12927" b="12444"/>
          <a:stretch/>
        </p:blipFill>
        <p:spPr>
          <a:xfrm>
            <a:off x="0" y="-1"/>
            <a:ext cx="12551505" cy="6858001"/>
          </a:xfrm>
          <a:prstGeom prst="rect">
            <a:avLst/>
          </a:prstGeom>
        </p:spPr>
      </p:pic>
      <p:sp>
        <p:nvSpPr>
          <p:cNvPr id="2" name="Title 1"/>
          <p:cNvSpPr>
            <a:spLocks noGrp="1"/>
          </p:cNvSpPr>
          <p:nvPr>
            <p:ph type="ctrTitle" hasCustomPrompt="1"/>
          </p:nvPr>
        </p:nvSpPr>
        <p:spPr>
          <a:xfrm>
            <a:off x="358599" y="1943393"/>
            <a:ext cx="7100229" cy="1196840"/>
          </a:xfrm>
        </p:spPr>
        <p:txBody>
          <a:bodyPr/>
          <a:lstStyle>
            <a:lvl1pPr algn="l">
              <a:lnSpc>
                <a:spcPct val="85000"/>
              </a:lnSpc>
              <a:defRPr sz="4981" b="1" i="0">
                <a:solidFill>
                  <a:schemeClr val="bg1"/>
                </a:solidFill>
                <a:latin typeface="Century Gothic" panose="020B0502020202020204" pitchFamily="34" charset="0"/>
              </a:defRPr>
            </a:lvl1pPr>
          </a:lstStyle>
          <a:p>
            <a:r>
              <a:rPr lang="en-US"/>
              <a:t>Title slide</a:t>
            </a:r>
            <a:endParaRPr lang="en-GB"/>
          </a:p>
        </p:txBody>
      </p:sp>
      <p:pic>
        <p:nvPicPr>
          <p:cNvPr id="7" name="Picture 6">
            <a:extLst>
              <a:ext uri="{FF2B5EF4-FFF2-40B4-BE49-F238E27FC236}">
                <a16:creationId xmlns:a16="http://schemas.microsoft.com/office/drawing/2014/main" id="{D7FC4421-71DD-44B2-B3F2-5C65C035B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74" y="467544"/>
            <a:ext cx="1003757" cy="992527"/>
          </a:xfrm>
          <a:prstGeom prst="rect">
            <a:avLst/>
          </a:prstGeom>
        </p:spPr>
      </p:pic>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3370342" y="6334128"/>
            <a:ext cx="7315839" cy="263471"/>
          </a:xfrm>
          <a:prstGeom prst="rect">
            <a:avLst/>
          </a:prstGeom>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1BA82F31-2784-EB48-9BE0-A2A28CAF38A2}"/>
              </a:ext>
            </a:extLst>
          </p:cNvPr>
          <p:cNvSpPr>
            <a:spLocks noGrp="1"/>
          </p:cNvSpPr>
          <p:nvPr>
            <p:ph type="dt" sz="half" idx="14"/>
          </p:nvPr>
        </p:nvSpPr>
        <p:spPr/>
        <p:txBody>
          <a:bodyPr/>
          <a:lstStyle>
            <a:lvl1pPr>
              <a:defRPr>
                <a:solidFill>
                  <a:schemeClr val="bg1"/>
                </a:solidFill>
              </a:defRPr>
            </a:lvl1pPr>
          </a:lstStyle>
          <a:p>
            <a:fld id="{3ECF25CF-9AE1-4B43-89A1-C91D934FF4BE}" type="datetimeFigureOut">
              <a:rPr lang="en-GB" smtClean="0"/>
              <a:t>09/05/2022</a:t>
            </a:fld>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599" y="3358727"/>
            <a:ext cx="5593945" cy="720000"/>
          </a:xfrm>
        </p:spPr>
        <p:txBody>
          <a:bodyPr/>
          <a:lstStyle>
            <a:lvl1pPr marL="0" indent="0" algn="l">
              <a:lnSpc>
                <a:spcPct val="100000"/>
              </a:lnSpc>
              <a:buNone/>
              <a:defRPr sz="1992" b="1" i="0">
                <a:solidFill>
                  <a:schemeClr val="bg1"/>
                </a:solidFill>
                <a:latin typeface="Century Gothic" panose="020B0502020202020204" pitchFamily="34" charset="0"/>
              </a:defRPr>
            </a:lvl1pPr>
            <a:lvl2pPr marL="454278" indent="0" algn="ctr">
              <a:buNone/>
              <a:defRPr>
                <a:solidFill>
                  <a:schemeClr val="tx1">
                    <a:tint val="75000"/>
                  </a:schemeClr>
                </a:solidFill>
              </a:defRPr>
            </a:lvl2pPr>
            <a:lvl3pPr marL="908557" indent="0" algn="ctr">
              <a:buNone/>
              <a:defRPr>
                <a:solidFill>
                  <a:schemeClr val="tx1">
                    <a:tint val="75000"/>
                  </a:schemeClr>
                </a:solidFill>
              </a:defRPr>
            </a:lvl3pPr>
            <a:lvl4pPr marL="1362835" indent="0" algn="ctr">
              <a:buNone/>
              <a:defRPr>
                <a:solidFill>
                  <a:schemeClr val="tx1">
                    <a:tint val="75000"/>
                  </a:schemeClr>
                </a:solidFill>
              </a:defRPr>
            </a:lvl4pPr>
            <a:lvl5pPr marL="1817114" indent="0" algn="ctr">
              <a:buNone/>
              <a:defRPr>
                <a:solidFill>
                  <a:schemeClr val="tx1">
                    <a:tint val="75000"/>
                  </a:schemeClr>
                </a:solidFill>
              </a:defRPr>
            </a:lvl5pPr>
            <a:lvl6pPr marL="2271392" indent="0" algn="ctr">
              <a:buNone/>
              <a:defRPr>
                <a:solidFill>
                  <a:schemeClr val="tx1">
                    <a:tint val="75000"/>
                  </a:schemeClr>
                </a:solidFill>
              </a:defRPr>
            </a:lvl6pPr>
            <a:lvl7pPr marL="2725670" indent="0" algn="ctr">
              <a:buNone/>
              <a:defRPr>
                <a:solidFill>
                  <a:schemeClr val="tx1">
                    <a:tint val="75000"/>
                  </a:schemeClr>
                </a:solidFill>
              </a:defRPr>
            </a:lvl7pPr>
            <a:lvl8pPr marL="3179949" indent="0" algn="ctr">
              <a:buNone/>
              <a:defRPr>
                <a:solidFill>
                  <a:schemeClr val="tx1">
                    <a:tint val="75000"/>
                  </a:schemeClr>
                </a:solidFill>
              </a:defRPr>
            </a:lvl8pPr>
            <a:lvl9pPr marL="3634227" indent="0" algn="ctr">
              <a:buNone/>
              <a:defRPr>
                <a:solidFill>
                  <a:schemeClr val="tx1">
                    <a:tint val="75000"/>
                  </a:schemeClr>
                </a:solidFill>
              </a:defRPr>
            </a:lvl9pPr>
          </a:lstStyle>
          <a:p>
            <a:r>
              <a:rPr lang="en-US"/>
              <a:t>Date</a:t>
            </a:r>
            <a:endParaRPr lang="en-GB"/>
          </a:p>
        </p:txBody>
      </p:sp>
    </p:spTree>
    <p:extLst>
      <p:ext uri="{BB962C8B-B14F-4D97-AF65-F5344CB8AC3E}">
        <p14:creationId xmlns:p14="http://schemas.microsoft.com/office/powerpoint/2010/main" val="16074986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5647938"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5836" y="2018088"/>
            <a:ext cx="5647938"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9B516AB9-F8AF-884B-97D5-839AB9A41E11}"/>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5" name="Footer Placeholder 4">
            <a:extLst>
              <a:ext uri="{FF2B5EF4-FFF2-40B4-BE49-F238E27FC236}">
                <a16:creationId xmlns:a16="http://schemas.microsoft.com/office/drawing/2014/main" id="{08DA3B8D-AD23-5342-9E5E-AFCB705A307E}"/>
              </a:ext>
            </a:extLst>
          </p:cNvPr>
          <p:cNvSpPr>
            <a:spLocks noGrp="1"/>
          </p:cNvSpPr>
          <p:nvPr>
            <p:ph type="ftr" sz="quarter" idx="13"/>
          </p:nvPr>
        </p:nvSpPr>
        <p:spPr/>
        <p:txBody>
          <a:bodyPr/>
          <a:lstStyle/>
          <a:p>
            <a:endParaRPr lang="en-GB"/>
          </a:p>
        </p:txBody>
      </p:sp>
      <p:sp>
        <p:nvSpPr>
          <p:cNvPr id="6" name="Date Placeholder 5">
            <a:extLst>
              <a:ext uri="{FF2B5EF4-FFF2-40B4-BE49-F238E27FC236}">
                <a16:creationId xmlns:a16="http://schemas.microsoft.com/office/drawing/2014/main" id="{330F82C1-D339-8F45-AEBE-0364CBA5818A}"/>
              </a:ext>
            </a:extLst>
          </p:cNvPr>
          <p:cNvSpPr>
            <a:spLocks noGrp="1"/>
          </p:cNvSpPr>
          <p:nvPr>
            <p:ph type="dt" sz="half" idx="14"/>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868440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rge Text + 1 Imag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3A21A8-7DEC-410B-960A-89311741152F}"/>
              </a:ext>
            </a:extLst>
          </p:cNvPr>
          <p:cNvGraphicFramePr>
            <a:graphicFrameLocks noChangeAspect="1"/>
          </p:cNvGraphicFramePr>
          <p:nvPr userDrawn="1">
            <p:custDataLst>
              <p:tags r:id="rId1"/>
            </p:custDataLst>
          </p:nvPr>
        </p:nvGraphicFramePr>
        <p:xfrm>
          <a:off x="1588" y="1604"/>
          <a:ext cx="1583" cy="1591"/>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8D3A21A8-7DEC-410B-960A-89311741152F}"/>
                          </a:ext>
                        </a:extLst>
                      </p:cNvPr>
                      <p:cNvPicPr/>
                      <p:nvPr/>
                    </p:nvPicPr>
                    <p:blipFill>
                      <a:blip r:embed="rId4"/>
                      <a:stretch>
                        <a:fillRect/>
                      </a:stretch>
                    </p:blipFill>
                    <p:spPr>
                      <a:xfrm>
                        <a:off x="1588" y="1604"/>
                        <a:ext cx="1583" cy="1591"/>
                      </a:xfrm>
                      <a:prstGeom prst="rect">
                        <a:avLst/>
                      </a:prstGeom>
                    </p:spPr>
                  </p:pic>
                </p:oleObj>
              </mc:Fallback>
            </mc:AlternateContent>
          </a:graphicData>
        </a:graphic>
      </p:graphicFrame>
      <p:sp>
        <p:nvSpPr>
          <p:cNvPr id="5" name="Footer Placeholder 4"/>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p:cNvSpPr>
            <a:spLocks noGrp="1"/>
          </p:cNvSpPr>
          <p:nvPr>
            <p:ph sz="quarter" idx="13"/>
          </p:nvPr>
        </p:nvSpPr>
        <p:spPr>
          <a:xfrm>
            <a:off x="7100271" y="1515862"/>
            <a:ext cx="4554211" cy="4475396"/>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E66B517D-D646-4F1F-A30E-718B3E2F9D97}"/>
              </a:ext>
            </a:extLst>
          </p:cNvPr>
          <p:cNvSpPr>
            <a:spLocks noGrp="1"/>
          </p:cNvSpPr>
          <p:nvPr>
            <p:ph type="title"/>
          </p:nvPr>
        </p:nvSpPr>
        <p:spPr/>
        <p:txBody>
          <a:bodyPr/>
          <a:lstStyle/>
          <a:p>
            <a:r>
              <a:rPr lang="en-US"/>
              <a:t>Click to edit Master title style</a:t>
            </a:r>
            <a:endParaRPr lang="en-GB"/>
          </a:p>
        </p:txBody>
      </p:sp>
      <p:sp>
        <p:nvSpPr>
          <p:cNvPr id="8" name="Content Placeholder 9">
            <a:extLst>
              <a:ext uri="{FF2B5EF4-FFF2-40B4-BE49-F238E27FC236}">
                <a16:creationId xmlns:a16="http://schemas.microsoft.com/office/drawing/2014/main" id="{21952F09-6913-400F-A2AA-420D41211BAF}"/>
              </a:ext>
            </a:extLst>
          </p:cNvPr>
          <p:cNvSpPr>
            <a:spLocks noGrp="1"/>
          </p:cNvSpPr>
          <p:nvPr>
            <p:ph sz="quarter" idx="14"/>
          </p:nvPr>
        </p:nvSpPr>
        <p:spPr>
          <a:xfrm>
            <a:off x="501651" y="1515534"/>
            <a:ext cx="6275880" cy="4475722"/>
          </a:xfrm>
        </p:spPr>
        <p:txBody>
          <a:bodyPr>
            <a:normAutofit/>
          </a:bodyPr>
          <a:lstStyle>
            <a:lvl1pPr>
              <a:defRPr sz="2384" b="0"/>
            </a:lvl1pPr>
            <a:lvl2pPr>
              <a:defRPr sz="2384" b="0"/>
            </a:lvl2pPr>
            <a:lvl3pPr>
              <a:defRPr sz="2384" b="0"/>
            </a:lvl3pPr>
            <a:lvl4pPr>
              <a:defRPr sz="2384" b="0"/>
            </a:lvl4pPr>
            <a:lvl5pPr>
              <a:defRPr sz="238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6">
            <a:extLst>
              <a:ext uri="{FF2B5EF4-FFF2-40B4-BE49-F238E27FC236}">
                <a16:creationId xmlns:a16="http://schemas.microsoft.com/office/drawing/2014/main" id="{2DCED900-A3F3-4895-99DA-8F5C223E094B}"/>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24217654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 2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AC71E7-9458-4C4F-BA24-DF62431C1A1B}"/>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C2AC71E7-9458-4C4F-BA24-DF62431C1A1B}"/>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5" name="Footer Placeholder 4"/>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10" name="Content Placeholder 8"/>
          <p:cNvSpPr>
            <a:spLocks noGrp="1"/>
          </p:cNvSpPr>
          <p:nvPr>
            <p:ph sz="quarter" idx="13"/>
          </p:nvPr>
        </p:nvSpPr>
        <p:spPr>
          <a:xfrm>
            <a:off x="7100271" y="1515864"/>
            <a:ext cx="4554211"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8"/>
          <p:cNvSpPr>
            <a:spLocks noGrp="1"/>
          </p:cNvSpPr>
          <p:nvPr>
            <p:ph sz="quarter" idx="14"/>
          </p:nvPr>
        </p:nvSpPr>
        <p:spPr>
          <a:xfrm>
            <a:off x="7100271" y="3825745"/>
            <a:ext cx="4554211"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1141FF88-69DA-4E6C-A82B-F6B7AEC4DEE4}"/>
              </a:ext>
            </a:extLst>
          </p:cNvPr>
          <p:cNvSpPr>
            <a:spLocks noGrp="1"/>
          </p:cNvSpPr>
          <p:nvPr>
            <p:ph type="title"/>
          </p:nvPr>
        </p:nvSpPr>
        <p:spPr/>
        <p:txBody>
          <a:bodyPr/>
          <a:lstStyle/>
          <a:p>
            <a:r>
              <a:rPr lang="en-US"/>
              <a:t>Click to edit Master title style</a:t>
            </a:r>
            <a:endParaRPr lang="en-GB"/>
          </a:p>
        </p:txBody>
      </p:sp>
      <p:sp>
        <p:nvSpPr>
          <p:cNvPr id="9" name="Content Placeholder 9">
            <a:extLst>
              <a:ext uri="{FF2B5EF4-FFF2-40B4-BE49-F238E27FC236}">
                <a16:creationId xmlns:a16="http://schemas.microsoft.com/office/drawing/2014/main" id="{E62E53CE-14E5-4B7B-8EB2-6253BA334A39}"/>
              </a:ext>
            </a:extLst>
          </p:cNvPr>
          <p:cNvSpPr>
            <a:spLocks noGrp="1"/>
          </p:cNvSpPr>
          <p:nvPr>
            <p:ph sz="quarter" idx="15"/>
          </p:nvPr>
        </p:nvSpPr>
        <p:spPr>
          <a:xfrm>
            <a:off x="501651" y="1515534"/>
            <a:ext cx="6275880" cy="4475722"/>
          </a:xfrm>
        </p:spPr>
        <p:txBody>
          <a:bodyPr>
            <a:normAutofit/>
          </a:bodyPr>
          <a:lstStyle>
            <a:lvl1pPr>
              <a:defRPr sz="2384" b="0"/>
            </a:lvl1pPr>
            <a:lvl2pPr>
              <a:defRPr sz="2384" b="0"/>
            </a:lvl2pPr>
            <a:lvl3pPr>
              <a:defRPr sz="2384" b="0"/>
            </a:lvl3pPr>
            <a:lvl4pPr>
              <a:defRPr sz="2384" b="0"/>
            </a:lvl4pPr>
            <a:lvl5pPr>
              <a:defRPr sz="238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Date Placeholder 6">
            <a:extLst>
              <a:ext uri="{FF2B5EF4-FFF2-40B4-BE49-F238E27FC236}">
                <a16:creationId xmlns:a16="http://schemas.microsoft.com/office/drawing/2014/main" id="{42266241-2EE6-4392-B09B-136A5BAD854D}"/>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15342939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1999" cy="6858000"/>
          </a:xfrm>
          <a:prstGeom prst="rect">
            <a:avLst/>
          </a:prstGeom>
        </p:spPr>
      </p:pic>
      <p:pic>
        <p:nvPicPr>
          <p:cNvPr id="3" name="Picture 2">
            <a:extLst>
              <a:ext uri="{FF2B5EF4-FFF2-40B4-BE49-F238E27FC236}">
                <a16:creationId xmlns:a16="http://schemas.microsoft.com/office/drawing/2014/main" id="{4FD2530A-56F5-44CF-9F8B-0651CCF6D0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0234" y="2717721"/>
            <a:ext cx="1441761" cy="1425629"/>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894538" y="6332817"/>
            <a:ext cx="2151594" cy="262486"/>
          </a:xfrm>
          <a:prstGeom prst="rect">
            <a:avLst/>
          </a:prstGeom>
          <a:noFill/>
        </p:spPr>
        <p:txBody>
          <a:bodyPr wrap="square" lIns="0" tIns="0" rIns="0" bIns="0" rtlCol="0" anchor="b" anchorCtr="0">
            <a:noAutofit/>
          </a:bodyPr>
          <a:lstStyle/>
          <a:p>
            <a:pPr defTabSz="910774"/>
            <a:r>
              <a:rPr lang="en-GB" sz="990" b="1">
                <a:solidFill>
                  <a:srgbClr val="FFFFFF"/>
                </a:solidFill>
              </a:rPr>
              <a:t>© British Telecommunications plc</a:t>
            </a:r>
          </a:p>
        </p:txBody>
      </p:sp>
    </p:spTree>
    <p:extLst>
      <p:ext uri="{BB962C8B-B14F-4D97-AF65-F5344CB8AC3E}">
        <p14:creationId xmlns:p14="http://schemas.microsoft.com/office/powerpoint/2010/main" val="1931187632"/>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Slide (purpl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7" b="12444"/>
          <a:stretch/>
        </p:blipFill>
        <p:spPr>
          <a:xfrm>
            <a:off x="2" y="-1"/>
            <a:ext cx="12551503" cy="6858001"/>
          </a:xfrm>
          <a:prstGeom prst="rect">
            <a:avLst/>
          </a:prstGeom>
        </p:spPr>
      </p:pic>
      <p:sp>
        <p:nvSpPr>
          <p:cNvPr id="2" name="Title 1"/>
          <p:cNvSpPr>
            <a:spLocks noGrp="1"/>
          </p:cNvSpPr>
          <p:nvPr>
            <p:ph type="ctrTitle" hasCustomPrompt="1"/>
          </p:nvPr>
        </p:nvSpPr>
        <p:spPr>
          <a:xfrm>
            <a:off x="358600" y="1943395"/>
            <a:ext cx="7100229" cy="1196840"/>
          </a:xfrm>
        </p:spPr>
        <p:txBody>
          <a:bodyPr/>
          <a:lstStyle>
            <a:lvl1pPr algn="l">
              <a:lnSpc>
                <a:spcPct val="85000"/>
              </a:lnSpc>
              <a:defRPr sz="4950" b="1" i="0">
                <a:solidFill>
                  <a:schemeClr val="bg1"/>
                </a:solidFill>
                <a:latin typeface="Century Gothic" panose="020B0502020202020204" pitchFamily="34" charset="0"/>
              </a:defRPr>
            </a:lvl1pPr>
          </a:lstStyle>
          <a:p>
            <a:r>
              <a:rPr lang="en-US"/>
              <a:t>Title slide</a:t>
            </a:r>
            <a:endParaRPr lang="en-GB"/>
          </a:p>
        </p:txBody>
      </p:sp>
      <p:pic>
        <p:nvPicPr>
          <p:cNvPr id="7" name="Picture 6">
            <a:extLst>
              <a:ext uri="{FF2B5EF4-FFF2-40B4-BE49-F238E27FC236}">
                <a16:creationId xmlns:a16="http://schemas.microsoft.com/office/drawing/2014/main" id="{D7FC4421-71DD-44B2-B3F2-5C65C035B4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777" y="467546"/>
            <a:ext cx="1003757" cy="992527"/>
          </a:xfrm>
          <a:prstGeom prst="rect">
            <a:avLst/>
          </a:prstGeom>
        </p:spPr>
      </p:pic>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3370345" y="6334128"/>
            <a:ext cx="7315839" cy="263471"/>
          </a:xfrm>
          <a:prstGeom prst="rect">
            <a:avLst/>
          </a:prstGeom>
        </p:spPr>
        <p:txBody>
          <a:bodyPr/>
          <a:lstStyle>
            <a:lvl1pPr>
              <a:defRPr>
                <a:solidFill>
                  <a:schemeClr val="bg1"/>
                </a:solidFill>
              </a:defRPr>
            </a:lvl1pPr>
          </a:lstStyle>
          <a:p>
            <a:r>
              <a:rPr lang="en-GB">
                <a:solidFill>
                  <a:srgbClr val="FFFFFF"/>
                </a:solidFill>
              </a:rPr>
              <a:t>Security classification. Published version. Owner's name.</a:t>
            </a:r>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602" y="6334128"/>
            <a:ext cx="358599" cy="263471"/>
          </a:xfrm>
          <a:prstGeom prst="rect">
            <a:avLst/>
          </a:prstGeom>
        </p:spPr>
        <p:txBody>
          <a:bodyPr/>
          <a:lstStyle>
            <a:lvl1pPr algn="l">
              <a:defRPr b="1" i="0">
                <a:solidFill>
                  <a:schemeClr val="bg1"/>
                </a:solidFill>
                <a:latin typeface="+mn-lt"/>
              </a:defRPr>
            </a:lvl1pPr>
          </a:lstStyle>
          <a:p>
            <a:fld id="{0B868178-02AE-42FC-958D-6B8F13B60175}" type="slidenum">
              <a:rPr lang="en-GB" smtClean="0">
                <a:solidFill>
                  <a:srgbClr val="FFFFFF"/>
                </a:solidFill>
              </a:rPr>
              <a:pPr/>
              <a:t>‹#›</a:t>
            </a:fld>
            <a:endParaRPr lang="en-GB">
              <a:solidFill>
                <a:srgbClr val="FFFFFF"/>
              </a:solidFill>
            </a:endParaRPr>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600" y="3358730"/>
            <a:ext cx="5593945" cy="720000"/>
          </a:xfrm>
        </p:spPr>
        <p:txBody>
          <a:bodyPr/>
          <a:lstStyle>
            <a:lvl1pPr marL="0" indent="0" algn="l">
              <a:lnSpc>
                <a:spcPct val="100000"/>
              </a:lnSpc>
              <a:buNone/>
              <a:defRPr sz="1979" b="1" i="0">
                <a:solidFill>
                  <a:schemeClr val="bg1"/>
                </a:solidFill>
                <a:latin typeface="Century Gothic" panose="020B0502020202020204" pitchFamily="34" charset="0"/>
              </a:defRPr>
            </a:lvl1pPr>
            <a:lvl2pPr marL="451357" indent="0" algn="ctr">
              <a:buNone/>
              <a:defRPr>
                <a:solidFill>
                  <a:schemeClr val="tx1">
                    <a:tint val="75000"/>
                  </a:schemeClr>
                </a:solidFill>
              </a:defRPr>
            </a:lvl2pPr>
            <a:lvl3pPr marL="902714" indent="0" algn="ctr">
              <a:buNone/>
              <a:defRPr>
                <a:solidFill>
                  <a:schemeClr val="tx1">
                    <a:tint val="75000"/>
                  </a:schemeClr>
                </a:solidFill>
              </a:defRPr>
            </a:lvl3pPr>
            <a:lvl4pPr marL="1354071" indent="0" algn="ctr">
              <a:buNone/>
              <a:defRPr>
                <a:solidFill>
                  <a:schemeClr val="tx1">
                    <a:tint val="75000"/>
                  </a:schemeClr>
                </a:solidFill>
              </a:defRPr>
            </a:lvl4pPr>
            <a:lvl5pPr marL="1805429" indent="0" algn="ctr">
              <a:buNone/>
              <a:defRPr>
                <a:solidFill>
                  <a:schemeClr val="tx1">
                    <a:tint val="75000"/>
                  </a:schemeClr>
                </a:solidFill>
              </a:defRPr>
            </a:lvl5pPr>
            <a:lvl6pPr marL="2256784" indent="0" algn="ctr">
              <a:buNone/>
              <a:defRPr>
                <a:solidFill>
                  <a:schemeClr val="tx1">
                    <a:tint val="75000"/>
                  </a:schemeClr>
                </a:solidFill>
              </a:defRPr>
            </a:lvl6pPr>
            <a:lvl7pPr marL="2708142" indent="0" algn="ctr">
              <a:buNone/>
              <a:defRPr>
                <a:solidFill>
                  <a:schemeClr val="tx1">
                    <a:tint val="75000"/>
                  </a:schemeClr>
                </a:solidFill>
              </a:defRPr>
            </a:lvl7pPr>
            <a:lvl8pPr marL="3159498" indent="0" algn="ctr">
              <a:buNone/>
              <a:defRPr>
                <a:solidFill>
                  <a:schemeClr val="tx1">
                    <a:tint val="75000"/>
                  </a:schemeClr>
                </a:solidFill>
              </a:defRPr>
            </a:lvl8pPr>
            <a:lvl9pPr marL="3610856" indent="0" algn="ctr">
              <a:buNone/>
              <a:defRPr>
                <a:solidFill>
                  <a:schemeClr val="tx1">
                    <a:tint val="75000"/>
                  </a:schemeClr>
                </a:solidFill>
              </a:defRPr>
            </a:lvl9pPr>
          </a:lstStyle>
          <a:p>
            <a:r>
              <a:rPr lang="en-US"/>
              <a:t>Date</a:t>
            </a:r>
            <a:endParaRPr lang="en-GB"/>
          </a:p>
        </p:txBody>
      </p:sp>
      <p:sp>
        <p:nvSpPr>
          <p:cNvPr id="12" name="Date Placeholder 5">
            <a:extLst>
              <a:ext uri="{FF2B5EF4-FFF2-40B4-BE49-F238E27FC236}">
                <a16:creationId xmlns:a16="http://schemas.microsoft.com/office/drawing/2014/main" id="{B1627BA0-8196-CA4A-B50C-7CC5B7B01D35}"/>
              </a:ext>
            </a:extLst>
          </p:cNvPr>
          <p:cNvSpPr>
            <a:spLocks noGrp="1"/>
          </p:cNvSpPr>
          <p:nvPr>
            <p:ph type="dt" sz="half" idx="16"/>
          </p:nvPr>
        </p:nvSpPr>
        <p:spPr>
          <a:xfrm>
            <a:off x="1505420" y="6334129"/>
            <a:ext cx="1861095" cy="263471"/>
          </a:xfrm>
        </p:spPr>
        <p:txBody>
          <a:bodyPr/>
          <a:lstStyle>
            <a:lvl1pPr>
              <a:defRPr>
                <a:solidFill>
                  <a:schemeClr val="bg1"/>
                </a:solidFill>
              </a:defRPr>
            </a:lvl1pPr>
          </a:lstStyle>
          <a:p>
            <a:fld id="{A0E618AD-EEE3-1B4E-801B-57908FEC0D19}" type="datetime8">
              <a:rPr lang="en-US" smtClean="0">
                <a:solidFill>
                  <a:srgbClr val="FFFFFF"/>
                </a:solidFill>
              </a:rPr>
              <a:pPr/>
              <a:t>5/9/2022 5:05 PM</a:t>
            </a:fld>
            <a:endParaRPr>
              <a:solidFill>
                <a:srgbClr val="FFFFFF"/>
              </a:solidFill>
            </a:endParaRPr>
          </a:p>
        </p:txBody>
      </p:sp>
    </p:spTree>
    <p:extLst>
      <p:ext uri="{BB962C8B-B14F-4D97-AF65-F5344CB8AC3E}">
        <p14:creationId xmlns:p14="http://schemas.microsoft.com/office/powerpoint/2010/main" val="381846156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Divider (large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D3200-2479-0B46-840C-F1CF4DA77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8599" y="2021147"/>
            <a:ext cx="7530596" cy="1624136"/>
          </a:xfrm>
        </p:spPr>
        <p:txBody>
          <a:bodyPr anchor="t" anchorCtr="0"/>
          <a:lstStyle>
            <a:lvl1pPr algn="l">
              <a:lnSpc>
                <a:spcPct val="90000"/>
              </a:lnSpc>
              <a:defRPr sz="3167"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602" y="6334128"/>
            <a:ext cx="358598"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solidFill>
                  <a:srgbClr val="FFFFFF"/>
                </a:solidFill>
              </a:rPr>
              <a:pPr/>
              <a:t>‹#›</a:t>
            </a:fld>
            <a:endParaRPr lang="en-GB">
              <a:solidFill>
                <a:srgbClr val="FFFFFF"/>
              </a:solidFill>
            </a:endParaRPr>
          </a:p>
        </p:txBody>
      </p:sp>
      <p:pic>
        <p:nvPicPr>
          <p:cNvPr id="8" name="Picture 7">
            <a:extLst>
              <a:ext uri="{FF2B5EF4-FFF2-40B4-BE49-F238E27FC236}">
                <a16:creationId xmlns:a16="http://schemas.microsoft.com/office/drawing/2014/main" id="{2848D90A-7108-864A-B81A-ED7B0B9A7E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65090" y="6287209"/>
            <a:ext cx="475694" cy="478771"/>
          </a:xfrm>
          <a:prstGeom prst="rect">
            <a:avLst/>
          </a:prstGeom>
        </p:spPr>
      </p:pic>
      <p:sp>
        <p:nvSpPr>
          <p:cNvPr id="3" name="Footer Placeholder 2">
            <a:extLst>
              <a:ext uri="{FF2B5EF4-FFF2-40B4-BE49-F238E27FC236}">
                <a16:creationId xmlns:a16="http://schemas.microsoft.com/office/drawing/2014/main" id="{27766437-3B1E-D34E-87DA-7BD38BD60157}"/>
              </a:ext>
            </a:extLst>
          </p:cNvPr>
          <p:cNvSpPr>
            <a:spLocks noGrp="1"/>
          </p:cNvSpPr>
          <p:nvPr>
            <p:ph type="ftr" sz="quarter" idx="13"/>
          </p:nvPr>
        </p:nvSpPr>
        <p:spPr/>
        <p:txBody>
          <a:bodyPr/>
          <a:lstStyle>
            <a:lvl1pPr>
              <a:defRPr>
                <a:solidFill>
                  <a:schemeClr val="bg1"/>
                </a:solidFill>
              </a:defRPr>
            </a:lvl1pPr>
          </a:lstStyle>
          <a:p>
            <a:r>
              <a:rPr lang="en-GB">
                <a:solidFill>
                  <a:srgbClr val="FFFFFF"/>
                </a:solidFill>
              </a:rPr>
              <a:t>Security classification. Published version. Owner's name.</a:t>
            </a:r>
          </a:p>
        </p:txBody>
      </p:sp>
      <p:sp>
        <p:nvSpPr>
          <p:cNvPr id="5" name="Date Placeholder 4">
            <a:extLst>
              <a:ext uri="{FF2B5EF4-FFF2-40B4-BE49-F238E27FC236}">
                <a16:creationId xmlns:a16="http://schemas.microsoft.com/office/drawing/2014/main" id="{AA6A6355-229F-644E-8DF2-E9BF99A32036}"/>
              </a:ext>
            </a:extLst>
          </p:cNvPr>
          <p:cNvSpPr>
            <a:spLocks noGrp="1"/>
          </p:cNvSpPr>
          <p:nvPr>
            <p:ph type="dt" sz="half" idx="14"/>
          </p:nvPr>
        </p:nvSpPr>
        <p:spPr/>
        <p:txBody>
          <a:bodyPr/>
          <a:lstStyle>
            <a:lvl1pPr>
              <a:defRPr>
                <a:solidFill>
                  <a:schemeClr val="bg1"/>
                </a:solidFill>
              </a:defRPr>
            </a:lvl1pPr>
          </a:lstStyle>
          <a:p>
            <a:fld id="{04546013-5885-5549-B3FC-7917D33D8A52}" type="datetime8">
              <a:rPr lang="en-GB" smtClean="0">
                <a:solidFill>
                  <a:srgbClr val="FFFFFF"/>
                </a:solidFill>
              </a:rPr>
              <a:pPr/>
              <a:t>09/05/2022 17:05</a:t>
            </a:fld>
            <a:endParaRPr lang="en-GB">
              <a:solidFill>
                <a:srgbClr val="FFFFFF"/>
              </a:solidFill>
            </a:endParaRPr>
          </a:p>
        </p:txBody>
      </p:sp>
    </p:spTree>
    <p:extLst>
      <p:ext uri="{BB962C8B-B14F-4D97-AF65-F5344CB8AC3E}">
        <p14:creationId xmlns:p14="http://schemas.microsoft.com/office/powerpoint/2010/main" val="11496887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514B4"/>
                </a:solidFill>
              </a:defRPr>
            </a:lvl1pPr>
          </a:lstStyle>
          <a:p>
            <a:r>
              <a:rPr lang="en-GB"/>
              <a:t>Click to edit Master title style</a:t>
            </a:r>
          </a:p>
        </p:txBody>
      </p:sp>
      <p:sp>
        <p:nvSpPr>
          <p:cNvPr id="5" name="Footer Placeholder 4"/>
          <p:cNvSpPr>
            <a:spLocks noGrp="1"/>
          </p:cNvSpPr>
          <p:nvPr>
            <p:ph type="ftr" sz="quarter" idx="11"/>
          </p:nvPr>
        </p:nvSpPr>
        <p:spPr>
          <a:xfrm>
            <a:off x="2510008" y="6334128"/>
            <a:ext cx="3585993" cy="263471"/>
          </a:xfrm>
          <a:prstGeom prst="rect">
            <a:avLst/>
          </a:prstGeom>
        </p:spPr>
        <p:txBody>
          <a:bodyPr/>
          <a:lstStyle>
            <a:lvl1pPr>
              <a:defRPr>
                <a:solidFill>
                  <a:srgbClr val="5514B4"/>
                </a:solidFill>
              </a:defRPr>
            </a:lvl1pPr>
          </a:lstStyle>
          <a:p>
            <a:pPr defTabSz="910818">
              <a:defRPr/>
            </a:pPr>
            <a:endParaRPr lang="en-GB"/>
          </a:p>
        </p:txBody>
      </p:sp>
      <p:sp>
        <p:nvSpPr>
          <p:cNvPr id="6" name="Slide Number Placeholder 5"/>
          <p:cNvSpPr>
            <a:spLocks noGrp="1"/>
          </p:cNvSpPr>
          <p:nvPr>
            <p:ph type="sldNum" sz="quarter" idx="12"/>
          </p:nvPr>
        </p:nvSpPr>
        <p:spPr/>
        <p:txBody>
          <a:bodyPr/>
          <a:lstStyle>
            <a:lvl1pPr algn="l">
              <a:defRPr>
                <a:solidFill>
                  <a:srgbClr val="5514B4"/>
                </a:solidFill>
              </a:defRPr>
            </a:lvl1pPr>
          </a:lstStyle>
          <a:p>
            <a:pPr defTabSz="910818">
              <a:defRPr/>
            </a:pPr>
            <a:fld id="{0B868178-02AE-42FC-958D-6B8F13B60175}" type="slidenum">
              <a:rPr lang="en-GB" smtClean="0"/>
              <a:pPr defTabSz="910818">
                <a:defRPr/>
              </a:pPr>
              <a:t>‹#›</a:t>
            </a:fld>
            <a:endParaRPr lang="en-GB"/>
          </a:p>
        </p:txBody>
      </p:sp>
      <p:sp>
        <p:nvSpPr>
          <p:cNvPr id="3" name="Rectangle 2"/>
          <p:cNvSpPr/>
          <p:nvPr userDrawn="1"/>
        </p:nvSpPr>
        <p:spPr>
          <a:xfrm>
            <a:off x="11351790" y="6272843"/>
            <a:ext cx="500226" cy="515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0818" rtl="0" eaLnBrk="1" fontAlgn="auto" latinLnBrk="0" hangingPunct="1">
              <a:lnSpc>
                <a:spcPct val="100000"/>
              </a:lnSpc>
              <a:spcBef>
                <a:spcPts val="0"/>
              </a:spcBef>
              <a:spcAft>
                <a:spcPts val="0"/>
              </a:spcAft>
              <a:buClrTx/>
              <a:buSzTx/>
              <a:buFontTx/>
              <a:buNone/>
              <a:tabLst/>
              <a:defRPr/>
            </a:pPr>
            <a:endParaRPr kumimoji="0" lang="en-US" sz="1781" b="0" i="0" u="none" strike="noStrike" kern="1200" cap="none" spc="0" normalizeH="0" baseline="0" noProof="0">
              <a:ln>
                <a:noFill/>
              </a:ln>
              <a:solidFill>
                <a:srgbClr val="FFFFFF"/>
              </a:solidFill>
              <a:effectLst/>
              <a:uLnTx/>
              <a:uFillTx/>
              <a:latin typeface="Calibri Light"/>
              <a:ea typeface="+mn-ea"/>
              <a:cs typeface="+mn-cs"/>
            </a:endParaRPr>
          </a:p>
        </p:txBody>
      </p:sp>
    </p:spTree>
    <p:extLst>
      <p:ext uri="{BB962C8B-B14F-4D97-AF65-F5344CB8AC3E}">
        <p14:creationId xmlns:p14="http://schemas.microsoft.com/office/powerpoint/2010/main" val="35051342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 y="-1"/>
            <a:ext cx="12551505" cy="6858001"/>
          </a:xfrm>
          <a:prstGeom prst="rect">
            <a:avLst/>
          </a:prstGeom>
        </p:spPr>
      </p:pic>
      <p:sp>
        <p:nvSpPr>
          <p:cNvPr id="2" name="Title 1"/>
          <p:cNvSpPr>
            <a:spLocks noGrp="1"/>
          </p:cNvSpPr>
          <p:nvPr>
            <p:ph type="ctrTitle" hasCustomPrompt="1"/>
          </p:nvPr>
        </p:nvSpPr>
        <p:spPr>
          <a:xfrm>
            <a:off x="358601" y="1943393"/>
            <a:ext cx="7100229" cy="1196840"/>
          </a:xfrm>
        </p:spPr>
        <p:txBody>
          <a:bodyPr/>
          <a:lstStyle>
            <a:lvl1pPr algn="l">
              <a:lnSpc>
                <a:spcPct val="85000"/>
              </a:lnSpc>
              <a:defRPr sz="4950" b="1" i="0">
                <a:solidFill>
                  <a:schemeClr val="bg1"/>
                </a:solidFill>
                <a:latin typeface="Century Gothic" panose="020B0502020202020204" pitchFamily="34" charset="0"/>
              </a:defRPr>
            </a:lvl1pPr>
          </a:lstStyle>
          <a:p>
            <a:r>
              <a:rPr lang="en-US"/>
              <a:t>Title slide</a:t>
            </a:r>
            <a:endParaRPr lang="en-GB"/>
          </a:p>
        </p:txBody>
      </p:sp>
      <p:pic>
        <p:nvPicPr>
          <p:cNvPr id="7" name="Picture 6">
            <a:extLst>
              <a:ext uri="{FF2B5EF4-FFF2-40B4-BE49-F238E27FC236}">
                <a16:creationId xmlns:a16="http://schemas.microsoft.com/office/drawing/2014/main" id="{D7FC4421-71DD-44B2-B3F2-5C65C035B48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57776" y="467547"/>
            <a:ext cx="1003757" cy="992527"/>
          </a:xfrm>
          <a:prstGeom prst="rect">
            <a:avLst/>
          </a:prstGeom>
        </p:spPr>
      </p:pic>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3370344" y="6334128"/>
            <a:ext cx="7315839" cy="263471"/>
          </a:xfrm>
          <a:prstGeom prst="rect">
            <a:avLst/>
          </a:prstGeom>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1BA82F31-2784-EB48-9BE0-A2A28CAF38A2}"/>
              </a:ext>
            </a:extLst>
          </p:cNvPr>
          <p:cNvSpPr>
            <a:spLocks noGrp="1"/>
          </p:cNvSpPr>
          <p:nvPr>
            <p:ph type="dt" sz="half" idx="14"/>
          </p:nvPr>
        </p:nvSpPr>
        <p:spPr/>
        <p:txBody>
          <a:bodyPr/>
          <a:lstStyle>
            <a:lvl1pPr>
              <a:defRPr>
                <a:solidFill>
                  <a:schemeClr val="bg1"/>
                </a:solidFill>
              </a:defRPr>
            </a:lvl1pPr>
          </a:lstStyle>
          <a:p>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601" y="3358730"/>
            <a:ext cx="5593945" cy="720000"/>
          </a:xfrm>
        </p:spPr>
        <p:txBody>
          <a:bodyPr/>
          <a:lstStyle>
            <a:lvl1pPr marL="0" indent="0" algn="l">
              <a:lnSpc>
                <a:spcPct val="100000"/>
              </a:lnSpc>
              <a:buNone/>
              <a:defRPr sz="1979" b="1" i="0">
                <a:solidFill>
                  <a:schemeClr val="bg1"/>
                </a:solidFill>
                <a:latin typeface="Century Gothic" panose="020B0502020202020204" pitchFamily="34" charset="0"/>
              </a:defRPr>
            </a:lvl1pPr>
            <a:lvl2pPr marL="451369" indent="0" algn="ctr">
              <a:buNone/>
              <a:defRPr>
                <a:solidFill>
                  <a:schemeClr val="tx1">
                    <a:tint val="75000"/>
                  </a:schemeClr>
                </a:solidFill>
              </a:defRPr>
            </a:lvl2pPr>
            <a:lvl3pPr marL="902739" indent="0" algn="ctr">
              <a:buNone/>
              <a:defRPr>
                <a:solidFill>
                  <a:schemeClr val="tx1">
                    <a:tint val="75000"/>
                  </a:schemeClr>
                </a:solidFill>
              </a:defRPr>
            </a:lvl3pPr>
            <a:lvl4pPr marL="1354108" indent="0" algn="ctr">
              <a:buNone/>
              <a:defRPr>
                <a:solidFill>
                  <a:schemeClr val="tx1">
                    <a:tint val="75000"/>
                  </a:schemeClr>
                </a:solidFill>
              </a:defRPr>
            </a:lvl4pPr>
            <a:lvl5pPr marL="1805478" indent="0" algn="ctr">
              <a:buNone/>
              <a:defRPr>
                <a:solidFill>
                  <a:schemeClr val="tx1">
                    <a:tint val="75000"/>
                  </a:schemeClr>
                </a:solidFill>
              </a:defRPr>
            </a:lvl5pPr>
            <a:lvl6pPr marL="2256848" indent="0" algn="ctr">
              <a:buNone/>
              <a:defRPr>
                <a:solidFill>
                  <a:schemeClr val="tx1">
                    <a:tint val="75000"/>
                  </a:schemeClr>
                </a:solidFill>
              </a:defRPr>
            </a:lvl6pPr>
            <a:lvl7pPr marL="2708216" indent="0" algn="ctr">
              <a:buNone/>
              <a:defRPr>
                <a:solidFill>
                  <a:schemeClr val="tx1">
                    <a:tint val="75000"/>
                  </a:schemeClr>
                </a:solidFill>
              </a:defRPr>
            </a:lvl7pPr>
            <a:lvl8pPr marL="3159586" indent="0" algn="ctr">
              <a:buNone/>
              <a:defRPr>
                <a:solidFill>
                  <a:schemeClr val="tx1">
                    <a:tint val="75000"/>
                  </a:schemeClr>
                </a:solidFill>
              </a:defRPr>
            </a:lvl8pPr>
            <a:lvl9pPr marL="3610953" indent="0" algn="ctr">
              <a:buNone/>
              <a:defRPr>
                <a:solidFill>
                  <a:schemeClr val="tx1">
                    <a:tint val="75000"/>
                  </a:schemeClr>
                </a:solidFill>
              </a:defRPr>
            </a:lvl9pPr>
          </a:lstStyle>
          <a:p>
            <a:r>
              <a:rPr lang="en-US"/>
              <a:t>Date</a:t>
            </a:r>
            <a:endParaRPr lang="en-GB"/>
          </a:p>
        </p:txBody>
      </p:sp>
    </p:spTree>
    <p:extLst>
      <p:ext uri="{BB962C8B-B14F-4D97-AF65-F5344CB8AC3E}">
        <p14:creationId xmlns:p14="http://schemas.microsoft.com/office/powerpoint/2010/main" val="1592377236"/>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8601" y="2021150"/>
            <a:ext cx="5593945" cy="902297"/>
          </a:xfrm>
        </p:spPr>
        <p:txBody>
          <a:bodyPr/>
          <a:lstStyle>
            <a:lvl1pPr algn="l">
              <a:lnSpc>
                <a:spcPct val="85000"/>
              </a:lnSpc>
              <a:defRPr sz="3168" b="1" i="0">
                <a:solidFill>
                  <a:schemeClr val="bg1"/>
                </a:solidFill>
                <a:latin typeface="Century Gothic" panose="020B0502020202020204" pitchFamily="34" charset="0"/>
              </a:defRPr>
            </a:lvl1pPr>
          </a:lstStyle>
          <a:p>
            <a:r>
              <a:rPr lang="en-US"/>
              <a:t>Click to edit Master title style</a:t>
            </a:r>
            <a:endParaRPr lang="en-GB"/>
          </a:p>
        </p:txBody>
      </p:sp>
      <p:sp>
        <p:nvSpPr>
          <p:cNvPr id="3" name="Subtitle 2"/>
          <p:cNvSpPr>
            <a:spLocks noGrp="1"/>
          </p:cNvSpPr>
          <p:nvPr>
            <p:ph type="subTitle" idx="1" hasCustomPrompt="1"/>
          </p:nvPr>
        </p:nvSpPr>
        <p:spPr>
          <a:xfrm>
            <a:off x="358601" y="2995628"/>
            <a:ext cx="5593945" cy="720000"/>
          </a:xfrm>
        </p:spPr>
        <p:txBody>
          <a:bodyPr/>
          <a:lstStyle>
            <a:lvl1pPr marL="0" indent="0" algn="l">
              <a:lnSpc>
                <a:spcPct val="100000"/>
              </a:lnSpc>
              <a:buNone/>
              <a:defRPr sz="2376" b="1" i="0">
                <a:solidFill>
                  <a:schemeClr val="bg1"/>
                </a:solidFill>
                <a:latin typeface="Century Gothic" panose="020B0502020202020204" pitchFamily="34" charset="0"/>
              </a:defRPr>
            </a:lvl1pPr>
            <a:lvl2pPr marL="451369" indent="0" algn="ctr">
              <a:buNone/>
              <a:defRPr>
                <a:solidFill>
                  <a:schemeClr val="tx1">
                    <a:tint val="75000"/>
                  </a:schemeClr>
                </a:solidFill>
              </a:defRPr>
            </a:lvl2pPr>
            <a:lvl3pPr marL="902739" indent="0" algn="ctr">
              <a:buNone/>
              <a:defRPr>
                <a:solidFill>
                  <a:schemeClr val="tx1">
                    <a:tint val="75000"/>
                  </a:schemeClr>
                </a:solidFill>
              </a:defRPr>
            </a:lvl3pPr>
            <a:lvl4pPr marL="1354108" indent="0" algn="ctr">
              <a:buNone/>
              <a:defRPr>
                <a:solidFill>
                  <a:schemeClr val="tx1">
                    <a:tint val="75000"/>
                  </a:schemeClr>
                </a:solidFill>
              </a:defRPr>
            </a:lvl4pPr>
            <a:lvl5pPr marL="1805478" indent="0" algn="ctr">
              <a:buNone/>
              <a:defRPr>
                <a:solidFill>
                  <a:schemeClr val="tx1">
                    <a:tint val="75000"/>
                  </a:schemeClr>
                </a:solidFill>
              </a:defRPr>
            </a:lvl5pPr>
            <a:lvl6pPr marL="2256848" indent="0" algn="ctr">
              <a:buNone/>
              <a:defRPr>
                <a:solidFill>
                  <a:schemeClr val="tx1">
                    <a:tint val="75000"/>
                  </a:schemeClr>
                </a:solidFill>
              </a:defRPr>
            </a:lvl6pPr>
            <a:lvl7pPr marL="2708216" indent="0" algn="ctr">
              <a:buNone/>
              <a:defRPr>
                <a:solidFill>
                  <a:schemeClr val="tx1">
                    <a:tint val="75000"/>
                  </a:schemeClr>
                </a:solidFill>
              </a:defRPr>
            </a:lvl7pPr>
            <a:lvl8pPr marL="3159586" indent="0" algn="ctr">
              <a:buNone/>
              <a:defRPr>
                <a:solidFill>
                  <a:schemeClr val="tx1">
                    <a:tint val="75000"/>
                  </a:schemeClr>
                </a:solidFill>
              </a:defRPr>
            </a:lvl8pPr>
            <a:lvl9pPr marL="3610953" indent="0" algn="ctr">
              <a:buNone/>
              <a:defRPr>
                <a:solidFill>
                  <a:schemeClr val="tx1">
                    <a:tint val="75000"/>
                  </a:schemeClr>
                </a:solidFill>
              </a:defRPr>
            </a:lvl9pPr>
          </a:lstStyle>
          <a:p>
            <a:r>
              <a:rPr lang="en-US"/>
              <a:t>Click to edit Master date style</a:t>
            </a:r>
            <a:endParaRPr lang="en-GB"/>
          </a:p>
        </p:txBody>
      </p:sp>
      <p:pic>
        <p:nvPicPr>
          <p:cNvPr id="7" name="Picture 6">
            <a:extLst>
              <a:ext uri="{FF2B5EF4-FFF2-40B4-BE49-F238E27FC236}">
                <a16:creationId xmlns:a16="http://schemas.microsoft.com/office/drawing/2014/main" id="{D7FC4421-71DD-44B2-B3F2-5C65C035B4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1539" y="346482"/>
            <a:ext cx="1003757" cy="992527"/>
          </a:xfrm>
          <a:prstGeom prst="rect">
            <a:avLst/>
          </a:prstGeom>
        </p:spPr>
      </p:pic>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7100189" y="6334128"/>
            <a:ext cx="3585992" cy="263471"/>
          </a:xfrm>
          <a:prstGeom prst="rect">
            <a:avLst/>
          </a:prstGeom>
        </p:spPr>
        <p:txBody>
          <a:bodyPr/>
          <a:lstStyle/>
          <a:p>
            <a:endParaRPr lang="en-GB"/>
          </a:p>
        </p:txBody>
      </p:sp>
      <p:sp>
        <p:nvSpPr>
          <p:cNvPr id="11" name="Rectangle 10">
            <a:extLst>
              <a:ext uri="{FF2B5EF4-FFF2-40B4-BE49-F238E27FC236}">
                <a16:creationId xmlns:a16="http://schemas.microsoft.com/office/drawing/2014/main" id="{CCDDEE7E-2489-464D-B7CA-5828573183EA}"/>
              </a:ext>
            </a:extLst>
          </p:cNvPr>
          <p:cNvSpPr/>
          <p:nvPr userDrawn="1"/>
        </p:nvSpPr>
        <p:spPr>
          <a:xfrm>
            <a:off x="11116576" y="6207807"/>
            <a:ext cx="860638" cy="6496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486" tIns="45243" rIns="90486" bIns="45243" numCol="1" spcCol="0" rtlCol="0" fromWordArt="0" anchor="ctr" anchorCtr="0" forceAA="0" compatLnSpc="1">
            <a:prstTxWarp prst="textNoShape">
              <a:avLst/>
            </a:prstTxWarp>
            <a:noAutofit/>
          </a:bodyPr>
          <a:lstStyle/>
          <a:p>
            <a:pPr algn="ctr"/>
            <a:endParaRPr lang="en-GB" sz="1782"/>
          </a:p>
        </p:txBody>
      </p:sp>
      <p:sp>
        <p:nvSpPr>
          <p:cNvPr id="8" name="Picture Placeholder 7">
            <a:extLst>
              <a:ext uri="{FF2B5EF4-FFF2-40B4-BE49-F238E27FC236}">
                <a16:creationId xmlns:a16="http://schemas.microsoft.com/office/drawing/2014/main" id="{A7BEA481-AFB0-401E-BA9B-EB82B4E16FBA}"/>
              </a:ext>
            </a:extLst>
          </p:cNvPr>
          <p:cNvSpPr>
            <a:spLocks noGrp="1"/>
          </p:cNvSpPr>
          <p:nvPr>
            <p:ph type="pic" sz="quarter" idx="14"/>
          </p:nvPr>
        </p:nvSpPr>
        <p:spPr>
          <a:xfrm>
            <a:off x="6096190" y="3"/>
            <a:ext cx="6096187" cy="6857461"/>
          </a:xfrm>
          <a:solidFill>
            <a:schemeClr val="bg1">
              <a:lumMod val="95000"/>
            </a:schemeClr>
          </a:solidFill>
        </p:spPr>
        <p:txBody>
          <a:bodyPr/>
          <a:lstStyle>
            <a:lvl1pPr>
              <a:defRPr b="0"/>
            </a:lvl1pPr>
          </a:lstStyle>
          <a:p>
            <a:r>
              <a:rPr lang="en-US"/>
              <a:t>Click icon to add picture</a:t>
            </a:r>
            <a:endParaRPr lang="en-GB"/>
          </a:p>
        </p:txBody>
      </p:sp>
      <p:sp>
        <p:nvSpPr>
          <p:cNvPr id="6" name="Date Placeholder 5">
            <a:extLst>
              <a:ext uri="{FF2B5EF4-FFF2-40B4-BE49-F238E27FC236}">
                <a16:creationId xmlns:a16="http://schemas.microsoft.com/office/drawing/2014/main" id="{588D5D96-F008-F346-901C-B48B035BAB7A}"/>
              </a:ext>
            </a:extLst>
          </p:cNvPr>
          <p:cNvSpPr>
            <a:spLocks noGrp="1"/>
          </p:cNvSpPr>
          <p:nvPr>
            <p:ph type="dt" sz="half" idx="16"/>
          </p:nvPr>
        </p:nvSpPr>
        <p:spPr/>
        <p:txBody>
          <a:bodyPr/>
          <a:lstStyle>
            <a:lvl1pPr>
              <a:defRPr>
                <a:solidFill>
                  <a:schemeClr val="bg1"/>
                </a:solidFill>
              </a:defRPr>
            </a:lvl1pPr>
          </a:lstStyle>
          <a:p>
            <a:endParaRPr lang="en-GB"/>
          </a:p>
        </p:txBody>
      </p:sp>
      <p:sp>
        <p:nvSpPr>
          <p:cNvPr id="10" name="Slide Number Placeholder 3">
            <a:extLst>
              <a:ext uri="{FF2B5EF4-FFF2-40B4-BE49-F238E27FC236}">
                <a16:creationId xmlns:a16="http://schemas.microsoft.com/office/drawing/2014/main" id="{0F029A75-5C13-1C42-8DFF-291E48E64BAD}"/>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Tree>
    <p:extLst>
      <p:ext uri="{BB962C8B-B14F-4D97-AF65-F5344CB8AC3E}">
        <p14:creationId xmlns:p14="http://schemas.microsoft.com/office/powerpoint/2010/main" val="1082620807"/>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large text) (pink)">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CFCE3314-74F0-4E41-80CD-73C5CBD2D1DF}"/>
              </a:ext>
            </a:extLst>
          </p:cNvPr>
          <p:cNvSpPr>
            <a:spLocks noGrp="1"/>
          </p:cNvSpPr>
          <p:nvPr>
            <p:ph type="title" hasCustomPrompt="1"/>
          </p:nvPr>
        </p:nvSpPr>
        <p:spPr>
          <a:xfrm>
            <a:off x="358599" y="2021146"/>
            <a:ext cx="7530596" cy="1624135"/>
          </a:xfrm>
        </p:spPr>
        <p:txBody>
          <a:bodyPr anchor="t" anchorCtr="0"/>
          <a:lstStyle>
            <a:lvl1pPr algn="l">
              <a:lnSpc>
                <a:spcPct val="90000"/>
              </a:lnSpc>
              <a:defRPr sz="316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11" name="Picture 10">
            <a:extLst>
              <a:ext uri="{FF2B5EF4-FFF2-40B4-BE49-F238E27FC236}">
                <a16:creationId xmlns:a16="http://schemas.microsoft.com/office/drawing/2014/main" id="{CD8A876C-4EA0-744A-BEC7-D21189BA571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2" name="Footer Placeholder 1">
            <a:extLst>
              <a:ext uri="{FF2B5EF4-FFF2-40B4-BE49-F238E27FC236}">
                <a16:creationId xmlns:a16="http://schemas.microsoft.com/office/drawing/2014/main" id="{531640CA-4122-CC4F-A99D-FEBBD625CE2A}"/>
              </a:ext>
            </a:extLst>
          </p:cNvPr>
          <p:cNvSpPr>
            <a:spLocks noGrp="1"/>
          </p:cNvSpPr>
          <p:nvPr>
            <p:ph type="ftr" sz="quarter" idx="13"/>
          </p:nvPr>
        </p:nvSpPr>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E6023656-5DAB-9244-9981-C489DD93EE71}"/>
              </a:ext>
            </a:extLst>
          </p:cNvPr>
          <p:cNvSpPr>
            <a:spLocks noGrp="1"/>
          </p:cNvSpPr>
          <p:nvPr>
            <p:ph type="dt" sz="half" idx="14"/>
          </p:nvPr>
        </p:nvSpPr>
        <p:spPr/>
        <p:txBody>
          <a:bodyPr/>
          <a:lstStyle>
            <a:lvl1pPr>
              <a:defRPr>
                <a:solidFill>
                  <a:schemeClr val="bg1"/>
                </a:solidFill>
              </a:defRPr>
            </a:lvl1pPr>
          </a:lstStyle>
          <a:p>
            <a:endParaRPr lang="en-GB"/>
          </a:p>
        </p:txBody>
      </p:sp>
    </p:spTree>
    <p:extLst>
      <p:ext uri="{BB962C8B-B14F-4D97-AF65-F5344CB8AC3E}">
        <p14:creationId xmlns:p14="http://schemas.microsoft.com/office/powerpoint/2010/main" val="1482844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large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D3200-2479-0B46-840C-F1CF4DA777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0"/>
            <a:ext cx="12191999" cy="6858000"/>
          </a:xfrm>
          <a:prstGeom prst="rect">
            <a:avLst/>
          </a:prstGeom>
        </p:spPr>
      </p:pic>
      <p:sp>
        <p:nvSpPr>
          <p:cNvPr id="2" name="Title 1"/>
          <p:cNvSpPr>
            <a:spLocks noGrp="1"/>
          </p:cNvSpPr>
          <p:nvPr>
            <p:ph type="title" hasCustomPrompt="1"/>
          </p:nvPr>
        </p:nvSpPr>
        <p:spPr>
          <a:xfrm>
            <a:off x="358599" y="2021146"/>
            <a:ext cx="7530596" cy="1624135"/>
          </a:xfrm>
        </p:spPr>
        <p:txBody>
          <a:bodyPr anchor="t" anchorCtr="0"/>
          <a:lstStyle>
            <a:lvl1pPr algn="l">
              <a:lnSpc>
                <a:spcPct val="90000"/>
              </a:lnSpc>
              <a:defRPr sz="316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8" name="Picture 7">
            <a:extLst>
              <a:ext uri="{FF2B5EF4-FFF2-40B4-BE49-F238E27FC236}">
                <a16:creationId xmlns:a16="http://schemas.microsoft.com/office/drawing/2014/main" id="{2848D90A-7108-864A-B81A-ED7B0B9A7EB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3" name="Footer Placeholder 2">
            <a:extLst>
              <a:ext uri="{FF2B5EF4-FFF2-40B4-BE49-F238E27FC236}">
                <a16:creationId xmlns:a16="http://schemas.microsoft.com/office/drawing/2014/main" id="{27766437-3B1E-D34E-87DA-7BD38BD60157}"/>
              </a:ext>
            </a:extLst>
          </p:cNvPr>
          <p:cNvSpPr>
            <a:spLocks noGrp="1"/>
          </p:cNvSpPr>
          <p:nvPr>
            <p:ph type="ftr" sz="quarter" idx="13"/>
          </p:nvPr>
        </p:nvSpPr>
        <p:spPr/>
        <p:txBody>
          <a:bodyPr/>
          <a:lstStyle>
            <a:lvl1pPr>
              <a:defRPr>
                <a:solidFill>
                  <a:schemeClr val="bg1"/>
                </a:solidFill>
              </a:defRPr>
            </a:lvl1pPr>
          </a:lstStyle>
          <a:p>
            <a:endParaRPr lang="en-GB"/>
          </a:p>
        </p:txBody>
      </p:sp>
      <p:sp>
        <p:nvSpPr>
          <p:cNvPr id="5" name="Date Placeholder 4">
            <a:extLst>
              <a:ext uri="{FF2B5EF4-FFF2-40B4-BE49-F238E27FC236}">
                <a16:creationId xmlns:a16="http://schemas.microsoft.com/office/drawing/2014/main" id="{AA6A6355-229F-644E-8DF2-E9BF99A32036}"/>
              </a:ext>
            </a:extLst>
          </p:cNvPr>
          <p:cNvSpPr>
            <a:spLocks noGrp="1"/>
          </p:cNvSpPr>
          <p:nvPr>
            <p:ph type="dt" sz="half" idx="14"/>
          </p:nvPr>
        </p:nvSpPr>
        <p:spPr/>
        <p:txBody>
          <a:bodyPr/>
          <a:lstStyle>
            <a:lvl1pPr>
              <a:defRPr>
                <a:solidFill>
                  <a:schemeClr val="bg1"/>
                </a:solidFill>
              </a:defRPr>
            </a:lvl1pPr>
          </a:lstStyle>
          <a:p>
            <a:endParaRPr lang="en-GB"/>
          </a:p>
        </p:txBody>
      </p:sp>
    </p:spTree>
    <p:extLst>
      <p:ext uri="{BB962C8B-B14F-4D97-AF65-F5344CB8AC3E}">
        <p14:creationId xmlns:p14="http://schemas.microsoft.com/office/powerpoint/2010/main" val="1117327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58599" y="830114"/>
            <a:ext cx="7589753" cy="794022"/>
          </a:xfrm>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370433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44022" y="2018088"/>
            <a:ext cx="370433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129444" y="2018088"/>
            <a:ext cx="3704330" cy="36091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3">
            <a:extLst>
              <a:ext uri="{FF2B5EF4-FFF2-40B4-BE49-F238E27FC236}">
                <a16:creationId xmlns:a16="http://schemas.microsoft.com/office/drawing/2014/main" id="{B47A9EFD-9046-B74C-8221-44A8B4B5D924}"/>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5" name="Footer Placeholder 4">
            <a:extLst>
              <a:ext uri="{FF2B5EF4-FFF2-40B4-BE49-F238E27FC236}">
                <a16:creationId xmlns:a16="http://schemas.microsoft.com/office/drawing/2014/main" id="{05CC85C5-98C9-F340-AACC-99F93146B92E}"/>
              </a:ext>
            </a:extLst>
          </p:cNvPr>
          <p:cNvSpPr>
            <a:spLocks noGrp="1"/>
          </p:cNvSpPr>
          <p:nvPr>
            <p:ph type="ftr" sz="quarter" idx="14"/>
          </p:nvPr>
        </p:nvSpPr>
        <p:spPr/>
        <p:txBody>
          <a:bodyPr/>
          <a:lstStyle/>
          <a:p>
            <a:endParaRPr lang="en-GB"/>
          </a:p>
        </p:txBody>
      </p:sp>
      <p:sp>
        <p:nvSpPr>
          <p:cNvPr id="6" name="Date Placeholder 5">
            <a:extLst>
              <a:ext uri="{FF2B5EF4-FFF2-40B4-BE49-F238E27FC236}">
                <a16:creationId xmlns:a16="http://schemas.microsoft.com/office/drawing/2014/main" id="{A98972BA-FC02-3C40-942B-024089F90D7C}"/>
              </a:ext>
            </a:extLst>
          </p:cNvPr>
          <p:cNvSpPr>
            <a:spLocks noGrp="1"/>
          </p:cNvSpPr>
          <p:nvPr>
            <p:ph type="dt" sz="half" idx="15"/>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37527698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large text) (blue)">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58599" y="2021146"/>
            <a:ext cx="7530596" cy="1624135"/>
          </a:xfrm>
        </p:spPr>
        <p:txBody>
          <a:bodyPr anchor="t" anchorCtr="0"/>
          <a:lstStyle>
            <a:lvl1pPr algn="l">
              <a:lnSpc>
                <a:spcPct val="90000"/>
              </a:lnSpc>
              <a:defRPr sz="316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8" name="Picture 7">
            <a:extLst>
              <a:ext uri="{FF2B5EF4-FFF2-40B4-BE49-F238E27FC236}">
                <a16:creationId xmlns:a16="http://schemas.microsoft.com/office/drawing/2014/main" id="{969AB210-B4BE-3745-A764-C8A3F4B799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2" name="Footer Placeholder 1">
            <a:extLst>
              <a:ext uri="{FF2B5EF4-FFF2-40B4-BE49-F238E27FC236}">
                <a16:creationId xmlns:a16="http://schemas.microsoft.com/office/drawing/2014/main" id="{CD78FAEE-F4E9-0142-8675-03E847BB064B}"/>
              </a:ext>
            </a:extLst>
          </p:cNvPr>
          <p:cNvSpPr>
            <a:spLocks noGrp="1"/>
          </p:cNvSpPr>
          <p:nvPr>
            <p:ph type="ftr" sz="quarter" idx="13"/>
          </p:nvPr>
        </p:nvSpPr>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55D1C34E-E31F-A342-A8F8-B80FAE2399DE}"/>
              </a:ext>
            </a:extLst>
          </p:cNvPr>
          <p:cNvSpPr>
            <a:spLocks noGrp="1"/>
          </p:cNvSpPr>
          <p:nvPr>
            <p:ph type="dt" sz="half" idx="14"/>
          </p:nvPr>
        </p:nvSpPr>
        <p:spPr/>
        <p:txBody>
          <a:bodyPr/>
          <a:lstStyle>
            <a:lvl1pPr>
              <a:defRPr>
                <a:solidFill>
                  <a:schemeClr val="bg1"/>
                </a:solidFill>
              </a:defRPr>
            </a:lvl1pPr>
          </a:lstStyle>
          <a:p>
            <a:endParaRPr lang="en-GB"/>
          </a:p>
        </p:txBody>
      </p:sp>
    </p:spTree>
    <p:extLst>
      <p:ext uri="{BB962C8B-B14F-4D97-AF65-F5344CB8AC3E}">
        <p14:creationId xmlns:p14="http://schemas.microsoft.com/office/powerpoint/2010/main" val="36630832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mall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44951-02CE-404B-AF0F-AF015BE2161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0"/>
            <a:ext cx="12191999" cy="6858000"/>
          </a:xfrm>
          <a:prstGeom prst="rect">
            <a:avLst/>
          </a:prstGeom>
        </p:spPr>
      </p:pic>
      <p:sp>
        <p:nvSpPr>
          <p:cNvPr id="2" name="Title 1"/>
          <p:cNvSpPr>
            <a:spLocks noGrp="1"/>
          </p:cNvSpPr>
          <p:nvPr>
            <p:ph type="title" hasCustomPrompt="1"/>
          </p:nvPr>
        </p:nvSpPr>
        <p:spPr>
          <a:xfrm>
            <a:off x="357379" y="2021146"/>
            <a:ext cx="6454786" cy="324827"/>
          </a:xfrm>
        </p:spPr>
        <p:txBody>
          <a:bodyPr anchor="t" anchorCtr="0"/>
          <a:lstStyle>
            <a:lvl1pPr algn="l">
              <a:lnSpc>
                <a:spcPct val="100000"/>
              </a:lnSpc>
              <a:defRPr sz="2376" b="1"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Text Placeholder 8"/>
          <p:cNvSpPr>
            <a:spLocks noGrp="1"/>
          </p:cNvSpPr>
          <p:nvPr>
            <p:ph type="body" sz="quarter" idx="13"/>
          </p:nvPr>
        </p:nvSpPr>
        <p:spPr>
          <a:xfrm>
            <a:off x="357379" y="2382065"/>
            <a:ext cx="6454786" cy="1624135"/>
          </a:xfrm>
        </p:spPr>
        <p:txBody>
          <a:bodyPr/>
          <a:lstStyle>
            <a:lvl1pPr>
              <a:lnSpc>
                <a:spcPct val="100000"/>
              </a:lnSpc>
              <a:defRPr sz="2376" b="0">
                <a:solidFill>
                  <a:schemeClr val="bg1"/>
                </a:solidFill>
                <a:latin typeface="Century Gothic" panose="020B0502020202020204" pitchFamily="34" charset="0"/>
              </a:defRPr>
            </a:lvl1pPr>
          </a:lstStyle>
          <a:p>
            <a:pPr lvl="0"/>
            <a:r>
              <a:rPr lang="en-US"/>
              <a:t>Click to edit Master text styles</a:t>
            </a:r>
          </a:p>
        </p:txBody>
      </p:sp>
      <p:sp>
        <p:nvSpPr>
          <p:cNvPr id="10" name="Slide Number Placeholder 3">
            <a:extLst>
              <a:ext uri="{FF2B5EF4-FFF2-40B4-BE49-F238E27FC236}">
                <a16:creationId xmlns:a16="http://schemas.microsoft.com/office/drawing/2014/main" id="{D8447239-4152-6A49-BAF1-40CFBC712E4F}"/>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12" name="Picture 11">
            <a:extLst>
              <a:ext uri="{FF2B5EF4-FFF2-40B4-BE49-F238E27FC236}">
                <a16:creationId xmlns:a16="http://schemas.microsoft.com/office/drawing/2014/main" id="{AF3FB640-48C0-FC43-83C8-425617B3725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3" name="Footer Placeholder 2">
            <a:extLst>
              <a:ext uri="{FF2B5EF4-FFF2-40B4-BE49-F238E27FC236}">
                <a16:creationId xmlns:a16="http://schemas.microsoft.com/office/drawing/2014/main" id="{6BD50BBC-5E59-3442-9F27-0265C1780DE3}"/>
              </a:ext>
            </a:extLst>
          </p:cNvPr>
          <p:cNvSpPr>
            <a:spLocks noGrp="1"/>
          </p:cNvSpPr>
          <p:nvPr>
            <p:ph type="ftr" sz="quarter" idx="14"/>
          </p:nvPr>
        </p:nvSpPr>
        <p:spPr/>
        <p:txBody>
          <a:bodyPr/>
          <a:lstStyle>
            <a:lvl1pPr>
              <a:defRPr>
                <a:solidFill>
                  <a:schemeClr val="bg1"/>
                </a:solidFill>
              </a:defRPr>
            </a:lvl1pPr>
          </a:lstStyle>
          <a:p>
            <a:endParaRPr lang="en-GB"/>
          </a:p>
        </p:txBody>
      </p:sp>
      <p:sp>
        <p:nvSpPr>
          <p:cNvPr id="5" name="Date Placeholder 4">
            <a:extLst>
              <a:ext uri="{FF2B5EF4-FFF2-40B4-BE49-F238E27FC236}">
                <a16:creationId xmlns:a16="http://schemas.microsoft.com/office/drawing/2014/main" id="{B4DDA4A6-E8B3-2E4C-8A28-6591D11A82C4}"/>
              </a:ext>
            </a:extLst>
          </p:cNvPr>
          <p:cNvSpPr>
            <a:spLocks noGrp="1"/>
          </p:cNvSpPr>
          <p:nvPr>
            <p:ph type="dt" sz="half" idx="15"/>
          </p:nvPr>
        </p:nvSpPr>
        <p:spPr/>
        <p:txBody>
          <a:bodyPr/>
          <a:lstStyle>
            <a:lvl1pPr>
              <a:defRPr>
                <a:solidFill>
                  <a:schemeClr val="bg1"/>
                </a:solidFill>
              </a:defRPr>
            </a:lvl1pPr>
          </a:lstStyle>
          <a:p>
            <a:endParaRPr lang="en-GB"/>
          </a:p>
        </p:txBody>
      </p:sp>
    </p:spTree>
    <p:extLst>
      <p:ext uri="{BB962C8B-B14F-4D97-AF65-F5344CB8AC3E}">
        <p14:creationId xmlns:p14="http://schemas.microsoft.com/office/powerpoint/2010/main" val="15788143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tatement (purp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0"/>
            <a:ext cx="12191999" cy="6858000"/>
          </a:xfrm>
          <a:prstGeom prst="rect">
            <a:avLst/>
          </a:prstGeom>
        </p:spPr>
      </p:pic>
      <p:sp>
        <p:nvSpPr>
          <p:cNvPr id="2" name="Title 1"/>
          <p:cNvSpPr>
            <a:spLocks noGrp="1"/>
          </p:cNvSpPr>
          <p:nvPr>
            <p:ph type="title" hasCustomPrompt="1"/>
          </p:nvPr>
        </p:nvSpPr>
        <p:spPr>
          <a:xfrm>
            <a:off x="357381" y="2021146"/>
            <a:ext cx="11475175" cy="2706892"/>
          </a:xfrm>
        </p:spPr>
        <p:txBody>
          <a:bodyPr anchor="ctr" anchorCtr="0"/>
          <a:lstStyle>
            <a:lvl1pPr algn="ctr">
              <a:lnSpc>
                <a:spcPct val="90000"/>
              </a:lnSpc>
              <a:defRPr sz="3168" b="1" cap="none" baseline="0">
                <a:solidFill>
                  <a:schemeClr val="bg1"/>
                </a:solidFill>
                <a:latin typeface="Century Gothic" panose="020B0502020202020204" pitchFamily="34" charset="0"/>
              </a:defRPr>
            </a:lvl1pPr>
          </a:lstStyle>
          <a:p>
            <a:r>
              <a:rPr lang="en-US"/>
              <a:t>Click to edit Master Divider title style</a:t>
            </a:r>
            <a:endParaRPr lang="en-GB"/>
          </a:p>
        </p:txBody>
      </p:sp>
      <p:pic>
        <p:nvPicPr>
          <p:cNvPr id="5" name="Picture 4">
            <a:extLst>
              <a:ext uri="{FF2B5EF4-FFF2-40B4-BE49-F238E27FC236}">
                <a16:creationId xmlns:a16="http://schemas.microsoft.com/office/drawing/2014/main" id="{20DB4D85-0A02-8543-9160-78A1DEC9DB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3" name="Date Placeholder 2">
            <a:extLst>
              <a:ext uri="{FF2B5EF4-FFF2-40B4-BE49-F238E27FC236}">
                <a16:creationId xmlns:a16="http://schemas.microsoft.com/office/drawing/2014/main" id="{39934659-489A-114F-A446-886EB5E3B670}"/>
              </a:ext>
            </a:extLst>
          </p:cNvPr>
          <p:cNvSpPr>
            <a:spLocks noGrp="1"/>
          </p:cNvSpPr>
          <p:nvPr>
            <p:ph type="dt" sz="half" idx="10"/>
          </p:nvPr>
        </p:nvSpPr>
        <p:spPr/>
        <p:txBody>
          <a:bodyPr/>
          <a:lstStyle>
            <a:lvl1pPr>
              <a:defRPr>
                <a:solidFill>
                  <a:schemeClr val="bg1"/>
                </a:solidFill>
              </a:defRPr>
            </a:lvl1pPr>
          </a:lstStyle>
          <a:p>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58601"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Tree>
    <p:extLst>
      <p:ext uri="{BB962C8B-B14F-4D97-AF65-F5344CB8AC3E}">
        <p14:creationId xmlns:p14="http://schemas.microsoft.com/office/powerpoint/2010/main" val="6677306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84" err="1"/>
          </a:p>
        </p:txBody>
      </p:sp>
      <p:sp>
        <p:nvSpPr>
          <p:cNvPr id="5" name="Footer Placeholder 4">
            <a:extLst>
              <a:ext uri="{FF2B5EF4-FFF2-40B4-BE49-F238E27FC236}">
                <a16:creationId xmlns:a16="http://schemas.microsoft.com/office/drawing/2014/main" id="{22F7D163-90BB-984D-8414-8F6CC3676125}"/>
              </a:ext>
            </a:extLst>
          </p:cNvPr>
          <p:cNvSpPr>
            <a:spLocks noGrp="1"/>
          </p:cNvSpPr>
          <p:nvPr>
            <p:ph type="ftr" sz="quarter" idx="13"/>
          </p:nvPr>
        </p:nvSpPr>
        <p:spPr/>
        <p:txBody>
          <a:bodyPr/>
          <a:lstStyle/>
          <a:p>
            <a:endParaRPr lang="en-GB"/>
          </a:p>
        </p:txBody>
      </p:sp>
      <p:sp>
        <p:nvSpPr>
          <p:cNvPr id="6" name="Title 5">
            <a:extLst>
              <a:ext uri="{FF2B5EF4-FFF2-40B4-BE49-F238E27FC236}">
                <a16:creationId xmlns:a16="http://schemas.microsoft.com/office/drawing/2014/main" id="{6B1B4166-45F0-DA42-B193-E60E5144CA12}"/>
              </a:ext>
            </a:extLst>
          </p:cNvPr>
          <p:cNvSpPr>
            <a:spLocks noGrp="1"/>
          </p:cNvSpPr>
          <p:nvPr>
            <p:ph type="title"/>
          </p:nvPr>
        </p:nvSpPr>
        <p:spPr/>
        <p:txBody>
          <a:bodyPr/>
          <a:lstStyle/>
          <a:p>
            <a:r>
              <a:rPr lang="en-US"/>
              <a:t>Click to edit Master title style</a:t>
            </a:r>
          </a:p>
        </p:txBody>
      </p:sp>
      <p:sp>
        <p:nvSpPr>
          <p:cNvPr id="10" name="Date Placeholder 9">
            <a:extLst>
              <a:ext uri="{FF2B5EF4-FFF2-40B4-BE49-F238E27FC236}">
                <a16:creationId xmlns:a16="http://schemas.microsoft.com/office/drawing/2014/main" id="{AF42AB2C-E8B8-4B42-AD9C-2D3F18E9744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990342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narrow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199689" y="2018088"/>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DE6BEA8B-4829-A743-B35D-07BAABCEB9DB}"/>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5" name="Footer Placeholder 4">
            <a:extLst>
              <a:ext uri="{FF2B5EF4-FFF2-40B4-BE49-F238E27FC236}">
                <a16:creationId xmlns:a16="http://schemas.microsoft.com/office/drawing/2014/main" id="{EA915E6A-12FB-A34C-A8CB-3CFDAF3C1DBE}"/>
              </a:ext>
            </a:extLst>
          </p:cNvPr>
          <p:cNvSpPr>
            <a:spLocks noGrp="1"/>
          </p:cNvSpPr>
          <p:nvPr>
            <p:ph type="ftr" sz="quarter" idx="13"/>
          </p:nvPr>
        </p:nvSpPr>
        <p:spPr/>
        <p:txBody>
          <a:bodyPr/>
          <a:lstStyle/>
          <a:p>
            <a:endParaRPr lang="en-GB"/>
          </a:p>
        </p:txBody>
      </p:sp>
      <p:sp>
        <p:nvSpPr>
          <p:cNvPr id="6" name="Date Placeholder 5">
            <a:extLst>
              <a:ext uri="{FF2B5EF4-FFF2-40B4-BE49-F238E27FC236}">
                <a16:creationId xmlns:a16="http://schemas.microsoft.com/office/drawing/2014/main" id="{ACD79FD8-7803-2D4C-886D-C75EF739025B}"/>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315820314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5647938"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5836" y="2018088"/>
            <a:ext cx="5647938"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9B516AB9-F8AF-884B-97D5-839AB9A41E11}"/>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5" name="Footer Placeholder 4">
            <a:extLst>
              <a:ext uri="{FF2B5EF4-FFF2-40B4-BE49-F238E27FC236}">
                <a16:creationId xmlns:a16="http://schemas.microsoft.com/office/drawing/2014/main" id="{08DA3B8D-AD23-5342-9E5E-AFCB705A307E}"/>
              </a:ext>
            </a:extLst>
          </p:cNvPr>
          <p:cNvSpPr>
            <a:spLocks noGrp="1"/>
          </p:cNvSpPr>
          <p:nvPr>
            <p:ph type="ftr" sz="quarter" idx="13"/>
          </p:nvPr>
        </p:nvSpPr>
        <p:spPr/>
        <p:txBody>
          <a:bodyPr/>
          <a:lstStyle/>
          <a:p>
            <a:endParaRPr lang="en-GB"/>
          </a:p>
        </p:txBody>
      </p:sp>
      <p:sp>
        <p:nvSpPr>
          <p:cNvPr id="6" name="Date Placeholder 5">
            <a:extLst>
              <a:ext uri="{FF2B5EF4-FFF2-40B4-BE49-F238E27FC236}">
                <a16:creationId xmlns:a16="http://schemas.microsoft.com/office/drawing/2014/main" id="{330F82C1-D339-8F45-AEBE-0364CBA5818A}"/>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39459657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58602" y="830114"/>
            <a:ext cx="7589753" cy="794022"/>
          </a:xfrm>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370433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44022" y="2018088"/>
            <a:ext cx="370433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129446" y="2018088"/>
            <a:ext cx="3704330" cy="3609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3">
            <a:extLst>
              <a:ext uri="{FF2B5EF4-FFF2-40B4-BE49-F238E27FC236}">
                <a16:creationId xmlns:a16="http://schemas.microsoft.com/office/drawing/2014/main" id="{B47A9EFD-9046-B74C-8221-44A8B4B5D924}"/>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5" name="Footer Placeholder 4">
            <a:extLst>
              <a:ext uri="{FF2B5EF4-FFF2-40B4-BE49-F238E27FC236}">
                <a16:creationId xmlns:a16="http://schemas.microsoft.com/office/drawing/2014/main" id="{05CC85C5-98C9-F340-AACC-99F93146B92E}"/>
              </a:ext>
            </a:extLst>
          </p:cNvPr>
          <p:cNvSpPr>
            <a:spLocks noGrp="1"/>
          </p:cNvSpPr>
          <p:nvPr>
            <p:ph type="ftr" sz="quarter" idx="14"/>
          </p:nvPr>
        </p:nvSpPr>
        <p:spPr/>
        <p:txBody>
          <a:bodyPr/>
          <a:lstStyle/>
          <a:p>
            <a:endParaRPr lang="en-GB"/>
          </a:p>
        </p:txBody>
      </p:sp>
      <p:sp>
        <p:nvSpPr>
          <p:cNvPr id="6" name="Date Placeholder 5">
            <a:extLst>
              <a:ext uri="{FF2B5EF4-FFF2-40B4-BE49-F238E27FC236}">
                <a16:creationId xmlns:a16="http://schemas.microsoft.com/office/drawing/2014/main" id="{A98972BA-FC02-3C40-942B-024089F90D7C}"/>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9990834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1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6190" y="0"/>
            <a:ext cx="6096187" cy="6207806"/>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3">
            <a:extLst>
              <a:ext uri="{FF2B5EF4-FFF2-40B4-BE49-F238E27FC236}">
                <a16:creationId xmlns:a16="http://schemas.microsoft.com/office/drawing/2014/main" id="{1578F1F1-78F4-414E-A13C-D2CDC2F4931E}"/>
              </a:ext>
            </a:extLst>
          </p:cNvPr>
          <p:cNvSpPr>
            <a:spLocks noGrp="1"/>
          </p:cNvSpPr>
          <p:nvPr>
            <p:ph type="ftr" sz="quarter" idx="14"/>
          </p:nvPr>
        </p:nvSpPr>
        <p:spPr/>
        <p:txBody>
          <a:bodyPr/>
          <a:lstStyle/>
          <a:p>
            <a:endParaRPr lang="en-GB"/>
          </a:p>
        </p:txBody>
      </p:sp>
      <p:sp>
        <p:nvSpPr>
          <p:cNvPr id="5" name="Date Placeholder 4">
            <a:extLst>
              <a:ext uri="{FF2B5EF4-FFF2-40B4-BE49-F238E27FC236}">
                <a16:creationId xmlns:a16="http://schemas.microsoft.com/office/drawing/2014/main" id="{04497399-4D34-F141-8F35-1BB5851D4942}"/>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37533716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 2 Landscap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90"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2"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523F891C-6BAF-9541-941C-F1E20C3F9967}"/>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3">
            <a:extLst>
              <a:ext uri="{FF2B5EF4-FFF2-40B4-BE49-F238E27FC236}">
                <a16:creationId xmlns:a16="http://schemas.microsoft.com/office/drawing/2014/main" id="{D006DEFA-1BEF-6B46-A02F-39786BBDCDD0}"/>
              </a:ext>
            </a:extLst>
          </p:cNvPr>
          <p:cNvSpPr>
            <a:spLocks noGrp="1"/>
          </p:cNvSpPr>
          <p:nvPr>
            <p:ph type="ftr" sz="quarter" idx="15"/>
          </p:nvPr>
        </p:nvSpPr>
        <p:spPr/>
        <p:txBody>
          <a:bodyPr/>
          <a:lstStyle/>
          <a:p>
            <a:endParaRPr lang="en-GB"/>
          </a:p>
        </p:txBody>
      </p:sp>
      <p:sp>
        <p:nvSpPr>
          <p:cNvPr id="6" name="Date Placeholder 5">
            <a:extLst>
              <a:ext uri="{FF2B5EF4-FFF2-40B4-BE49-F238E27FC236}">
                <a16:creationId xmlns:a16="http://schemas.microsoft.com/office/drawing/2014/main" id="{E77F56FC-EBA8-344F-A922-4AA3E6B2B81A}"/>
              </a:ext>
            </a:extLst>
          </p:cNvPr>
          <p:cNvSpPr>
            <a:spLocks noGrp="1"/>
          </p:cNvSpPr>
          <p:nvPr>
            <p:ph type="dt" sz="half" idx="16"/>
          </p:nvPr>
        </p:nvSpPr>
        <p:spPr/>
        <p:txBody>
          <a:bodyPr/>
          <a:lstStyle/>
          <a:p>
            <a:endParaRPr lang="en-GB"/>
          </a:p>
        </p:txBody>
      </p:sp>
    </p:spTree>
    <p:extLst>
      <p:ext uri="{BB962C8B-B14F-4D97-AF65-F5344CB8AC3E}">
        <p14:creationId xmlns:p14="http://schemas.microsoft.com/office/powerpoint/2010/main" val="29664084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2 Portrait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90" y="2021145"/>
            <a:ext cx="3048093" cy="418666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2" y="2021145"/>
            <a:ext cx="3048093" cy="4186660"/>
          </a:xfrm>
          <a:solidFill>
            <a:schemeClr val="bg1">
              <a:lumMod val="8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8FF3DD65-4A0B-D240-9541-3D719238697C}"/>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3">
            <a:extLst>
              <a:ext uri="{FF2B5EF4-FFF2-40B4-BE49-F238E27FC236}">
                <a16:creationId xmlns:a16="http://schemas.microsoft.com/office/drawing/2014/main" id="{39C0F6CB-95C2-9242-9007-9A88BB8A93EA}"/>
              </a:ext>
            </a:extLst>
          </p:cNvPr>
          <p:cNvSpPr>
            <a:spLocks noGrp="1"/>
          </p:cNvSpPr>
          <p:nvPr>
            <p:ph type="ftr" sz="quarter" idx="15"/>
          </p:nvPr>
        </p:nvSpPr>
        <p:spPr/>
        <p:txBody>
          <a:bodyPr/>
          <a:lstStyle/>
          <a:p>
            <a:endParaRPr lang="en-GB"/>
          </a:p>
        </p:txBody>
      </p:sp>
      <p:sp>
        <p:nvSpPr>
          <p:cNvPr id="6" name="Date Placeholder 5">
            <a:extLst>
              <a:ext uri="{FF2B5EF4-FFF2-40B4-BE49-F238E27FC236}">
                <a16:creationId xmlns:a16="http://schemas.microsoft.com/office/drawing/2014/main" id="{DD1B82C9-5C57-034B-B299-9689009DC83E}"/>
              </a:ext>
            </a:extLst>
          </p:cNvPr>
          <p:cNvSpPr>
            <a:spLocks noGrp="1"/>
          </p:cNvSpPr>
          <p:nvPr>
            <p:ph type="dt" sz="half" idx="16"/>
          </p:nvPr>
        </p:nvSpPr>
        <p:spPr/>
        <p:txBody>
          <a:bodyPr/>
          <a:lstStyle/>
          <a:p>
            <a:endParaRPr lang="en-GB"/>
          </a:p>
        </p:txBody>
      </p:sp>
    </p:spTree>
    <p:extLst>
      <p:ext uri="{BB962C8B-B14F-4D97-AF65-F5344CB8AC3E}">
        <p14:creationId xmlns:p14="http://schemas.microsoft.com/office/powerpoint/2010/main" val="118174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and 1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6187" y="0"/>
            <a:ext cx="6096187" cy="6207806"/>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4" name="Footer Placeholder 3">
            <a:extLst>
              <a:ext uri="{FF2B5EF4-FFF2-40B4-BE49-F238E27FC236}">
                <a16:creationId xmlns:a16="http://schemas.microsoft.com/office/drawing/2014/main" id="{1578F1F1-78F4-414E-A13C-D2CDC2F4931E}"/>
              </a:ext>
            </a:extLst>
          </p:cNvPr>
          <p:cNvSpPr>
            <a:spLocks noGrp="1"/>
          </p:cNvSpPr>
          <p:nvPr>
            <p:ph type="ftr" sz="quarter" idx="14"/>
          </p:nvPr>
        </p:nvSpPr>
        <p:spPr/>
        <p:txBody>
          <a:bodyPr/>
          <a:lstStyle/>
          <a:p>
            <a:endParaRPr lang="en-GB"/>
          </a:p>
        </p:txBody>
      </p:sp>
      <p:sp>
        <p:nvSpPr>
          <p:cNvPr id="5" name="Date Placeholder 4">
            <a:extLst>
              <a:ext uri="{FF2B5EF4-FFF2-40B4-BE49-F238E27FC236}">
                <a16:creationId xmlns:a16="http://schemas.microsoft.com/office/drawing/2014/main" id="{04497399-4D34-F141-8F35-1BB5851D4942}"/>
              </a:ext>
            </a:extLst>
          </p:cNvPr>
          <p:cNvSpPr>
            <a:spLocks noGrp="1"/>
          </p:cNvSpPr>
          <p:nvPr>
            <p:ph type="dt" sz="half" idx="15"/>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24367846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4">
            <a:extLst>
              <a:ext uri="{FF2B5EF4-FFF2-40B4-BE49-F238E27FC236}">
                <a16:creationId xmlns:a16="http://schemas.microsoft.com/office/drawing/2014/main" id="{EF95CA88-6E93-41FD-95E1-3CBCD8250032}"/>
              </a:ext>
            </a:extLst>
          </p:cNvPr>
          <p:cNvSpPr>
            <a:spLocks noGrp="1"/>
          </p:cNvSpPr>
          <p:nvPr>
            <p:ph type="pic" sz="quarter" idx="13"/>
          </p:nvPr>
        </p:nvSpPr>
        <p:spPr>
          <a:xfrm>
            <a:off x="6096190" y="2021145"/>
            <a:ext cx="3048093" cy="418666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465383E4-9B0A-43BD-B164-89BFC7F626D7}"/>
              </a:ext>
            </a:extLst>
          </p:cNvPr>
          <p:cNvSpPr>
            <a:spLocks noGrp="1"/>
          </p:cNvSpPr>
          <p:nvPr>
            <p:ph type="pic" sz="quarter" idx="14"/>
          </p:nvPr>
        </p:nvSpPr>
        <p:spPr>
          <a:xfrm>
            <a:off x="9144282"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04BD122D-3F9A-4C09-96ED-16A8A704A694}"/>
              </a:ext>
            </a:extLst>
          </p:cNvPr>
          <p:cNvSpPr>
            <a:spLocks noGrp="1"/>
          </p:cNvSpPr>
          <p:nvPr>
            <p:ph type="pic" sz="quarter" idx="15"/>
          </p:nvPr>
        </p:nvSpPr>
        <p:spPr>
          <a:xfrm>
            <a:off x="9144282" y="4114476"/>
            <a:ext cx="3048093" cy="2093330"/>
          </a:xfrm>
          <a:solidFill>
            <a:schemeClr val="bg1">
              <a:lumMod val="75000"/>
            </a:schemeClr>
          </a:solidFill>
        </p:spPr>
        <p:txBody>
          <a:bodyPr/>
          <a:lstStyle>
            <a:lvl1pPr>
              <a:defRPr b="0"/>
            </a:lvl1pPr>
          </a:lstStyle>
          <a:p>
            <a:r>
              <a:rPr lang="en-US"/>
              <a:t>Click icon to add picture</a:t>
            </a:r>
            <a:endParaRPr lang="en-GB"/>
          </a:p>
        </p:txBody>
      </p:sp>
      <p:sp>
        <p:nvSpPr>
          <p:cNvPr id="13" name="Slide Number Placeholder 3">
            <a:extLst>
              <a:ext uri="{FF2B5EF4-FFF2-40B4-BE49-F238E27FC236}">
                <a16:creationId xmlns:a16="http://schemas.microsoft.com/office/drawing/2014/main" id="{7113D4FE-C9FD-D440-9DF5-E485B502DA33}"/>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6" name="Footer Placeholder 5">
            <a:extLst>
              <a:ext uri="{FF2B5EF4-FFF2-40B4-BE49-F238E27FC236}">
                <a16:creationId xmlns:a16="http://schemas.microsoft.com/office/drawing/2014/main" id="{38375438-2D15-5247-8901-EF46DA883F83}"/>
              </a:ext>
            </a:extLst>
          </p:cNvPr>
          <p:cNvSpPr>
            <a:spLocks noGrp="1"/>
          </p:cNvSpPr>
          <p:nvPr>
            <p:ph type="ftr" sz="quarter" idx="16"/>
          </p:nvPr>
        </p:nvSpPr>
        <p:spPr/>
        <p:txBody>
          <a:bodyPr/>
          <a:lstStyle/>
          <a:p>
            <a:endParaRPr lang="en-GB"/>
          </a:p>
        </p:txBody>
      </p:sp>
      <p:sp>
        <p:nvSpPr>
          <p:cNvPr id="7" name="Date Placeholder 6">
            <a:extLst>
              <a:ext uri="{FF2B5EF4-FFF2-40B4-BE49-F238E27FC236}">
                <a16:creationId xmlns:a16="http://schemas.microsoft.com/office/drawing/2014/main" id="{AF5C635E-0635-9249-8016-5F5139D14B1D}"/>
              </a:ext>
            </a:extLst>
          </p:cNvPr>
          <p:cNvSpPr>
            <a:spLocks noGrp="1"/>
          </p:cNvSpPr>
          <p:nvPr>
            <p:ph type="dt" sz="half" idx="17"/>
          </p:nvPr>
        </p:nvSpPr>
        <p:spPr/>
        <p:txBody>
          <a:bodyPr/>
          <a:lstStyle/>
          <a:p>
            <a:endParaRPr lang="en-GB"/>
          </a:p>
        </p:txBody>
      </p:sp>
    </p:spTree>
    <p:extLst>
      <p:ext uri="{BB962C8B-B14F-4D97-AF65-F5344CB8AC3E}">
        <p14:creationId xmlns:p14="http://schemas.microsoft.com/office/powerpoint/2010/main" val="41057217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7379" y="2021146"/>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6003"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4095"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6003" y="4114476"/>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4095" y="4114476"/>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4" name="Slide Number Placeholder 3">
            <a:extLst>
              <a:ext uri="{FF2B5EF4-FFF2-40B4-BE49-F238E27FC236}">
                <a16:creationId xmlns:a16="http://schemas.microsoft.com/office/drawing/2014/main" id="{7911CBF6-61CF-AE45-9D1D-45F0D90515E5}"/>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3">
            <a:extLst>
              <a:ext uri="{FF2B5EF4-FFF2-40B4-BE49-F238E27FC236}">
                <a16:creationId xmlns:a16="http://schemas.microsoft.com/office/drawing/2014/main" id="{FDA07934-685E-4245-B833-56D2567B8EF2}"/>
              </a:ext>
            </a:extLst>
          </p:cNvPr>
          <p:cNvSpPr>
            <a:spLocks noGrp="1"/>
          </p:cNvSpPr>
          <p:nvPr>
            <p:ph type="ftr" sz="quarter" idx="17"/>
          </p:nvPr>
        </p:nvSpPr>
        <p:spPr/>
        <p:txBody>
          <a:bodyPr/>
          <a:lstStyle/>
          <a:p>
            <a:endParaRPr lang="en-GB"/>
          </a:p>
        </p:txBody>
      </p:sp>
      <p:sp>
        <p:nvSpPr>
          <p:cNvPr id="5" name="Date Placeholder 4">
            <a:extLst>
              <a:ext uri="{FF2B5EF4-FFF2-40B4-BE49-F238E27FC236}">
                <a16:creationId xmlns:a16="http://schemas.microsoft.com/office/drawing/2014/main" id="{EF69EA9E-370C-6F4C-B876-8FAF992E603C}"/>
              </a:ext>
            </a:extLst>
          </p:cNvPr>
          <p:cNvSpPr>
            <a:spLocks noGrp="1"/>
          </p:cNvSpPr>
          <p:nvPr>
            <p:ph type="dt" sz="half" idx="18"/>
          </p:nvPr>
        </p:nvSpPr>
        <p:spPr/>
        <p:txBody>
          <a:bodyPr/>
          <a:lstStyle/>
          <a:p>
            <a:endParaRPr lang="en-GB"/>
          </a:p>
        </p:txBody>
      </p:sp>
    </p:spTree>
    <p:extLst>
      <p:ext uri="{BB962C8B-B14F-4D97-AF65-F5344CB8AC3E}">
        <p14:creationId xmlns:p14="http://schemas.microsoft.com/office/powerpoint/2010/main" val="41379441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 6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7379" y="2021146"/>
            <a:ext cx="4661790" cy="3609190"/>
          </a:xfrm>
        </p:spPr>
        <p:txBody>
          <a:bodyPr/>
          <a:lstStyle>
            <a:lvl1pPr>
              <a:defRPr sz="1484"/>
            </a:lvl1pPr>
            <a:lvl2pPr>
              <a:defRPr sz="1484"/>
            </a:lvl2pPr>
            <a:lvl3pPr>
              <a:defRPr sz="1484"/>
            </a:lvl3pPr>
            <a:lvl4pPr>
              <a:defRPr sz="1484"/>
            </a:lvl4pPr>
            <a:lvl5pPr>
              <a:defRPr sz="1484"/>
            </a:lvl5pPr>
            <a:lvl6pPr>
              <a:defRPr sz="1777"/>
            </a:lvl6pPr>
            <a:lvl7pPr>
              <a:defRPr sz="1777"/>
            </a:lvl7pPr>
            <a:lvl8pPr>
              <a:defRPr sz="1777"/>
            </a:lvl8pPr>
            <a:lvl9pPr>
              <a:defRPr sz="1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5815"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3910"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5815" y="4114476"/>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3910" y="4114476"/>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3" name="Picture Placeholder 4">
            <a:extLst>
              <a:ext uri="{FF2B5EF4-FFF2-40B4-BE49-F238E27FC236}">
                <a16:creationId xmlns:a16="http://schemas.microsoft.com/office/drawing/2014/main" id="{46C904F7-0F2F-46DC-BA66-0D68CDFECEFE}"/>
              </a:ext>
            </a:extLst>
          </p:cNvPr>
          <p:cNvSpPr>
            <a:spLocks noGrp="1"/>
          </p:cNvSpPr>
          <p:nvPr>
            <p:ph type="pic" sz="quarter" idx="17"/>
          </p:nvPr>
        </p:nvSpPr>
        <p:spPr>
          <a:xfrm>
            <a:off x="6095815" y="0"/>
            <a:ext cx="3048093" cy="2021146"/>
          </a:xfrm>
          <a:solidFill>
            <a:schemeClr val="bg1">
              <a:lumMod val="85000"/>
            </a:schemeClr>
          </a:solidFill>
        </p:spPr>
        <p:txBody>
          <a:bodyPr/>
          <a:lstStyle>
            <a:lvl1pPr>
              <a:defRPr b="0"/>
            </a:lvl1pPr>
          </a:lstStyle>
          <a:p>
            <a:r>
              <a:rPr lang="en-US"/>
              <a:t>Click icon to add picture</a:t>
            </a:r>
            <a:endParaRPr lang="en-GB"/>
          </a:p>
        </p:txBody>
      </p:sp>
      <p:sp>
        <p:nvSpPr>
          <p:cNvPr id="14" name="Picture Placeholder 4">
            <a:extLst>
              <a:ext uri="{FF2B5EF4-FFF2-40B4-BE49-F238E27FC236}">
                <a16:creationId xmlns:a16="http://schemas.microsoft.com/office/drawing/2014/main" id="{1CA9665E-123B-4D3C-9EDE-EB2A0CF3CDED}"/>
              </a:ext>
            </a:extLst>
          </p:cNvPr>
          <p:cNvSpPr>
            <a:spLocks noGrp="1"/>
          </p:cNvSpPr>
          <p:nvPr>
            <p:ph type="pic" sz="quarter" idx="18"/>
          </p:nvPr>
        </p:nvSpPr>
        <p:spPr>
          <a:xfrm>
            <a:off x="9143910" y="0"/>
            <a:ext cx="3048093" cy="2021146"/>
          </a:xfrm>
          <a:solidFill>
            <a:schemeClr val="bg1">
              <a:lumMod val="95000"/>
            </a:schemeClr>
          </a:solidFill>
        </p:spPr>
        <p:txBody>
          <a:bodyPr/>
          <a:lstStyle>
            <a:lvl1pPr>
              <a:defRPr b="0"/>
            </a:lvl1pPr>
          </a:lstStyle>
          <a:p>
            <a:r>
              <a:rPr lang="en-US"/>
              <a:t>Click icon to add picture</a:t>
            </a:r>
            <a:endParaRPr lang="en-GB"/>
          </a:p>
        </p:txBody>
      </p:sp>
      <p:sp>
        <p:nvSpPr>
          <p:cNvPr id="16" name="Slide Number Placeholder 3">
            <a:extLst>
              <a:ext uri="{FF2B5EF4-FFF2-40B4-BE49-F238E27FC236}">
                <a16:creationId xmlns:a16="http://schemas.microsoft.com/office/drawing/2014/main" id="{4BAC3B3D-2C97-984F-BD8D-5650480CAB17}"/>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3">
            <a:extLst>
              <a:ext uri="{FF2B5EF4-FFF2-40B4-BE49-F238E27FC236}">
                <a16:creationId xmlns:a16="http://schemas.microsoft.com/office/drawing/2014/main" id="{5D3A536E-BB8E-494C-8E45-044DF9430B43}"/>
              </a:ext>
            </a:extLst>
          </p:cNvPr>
          <p:cNvSpPr>
            <a:spLocks noGrp="1"/>
          </p:cNvSpPr>
          <p:nvPr>
            <p:ph type="ftr" sz="quarter" idx="19"/>
          </p:nvPr>
        </p:nvSpPr>
        <p:spPr/>
        <p:txBody>
          <a:bodyPr/>
          <a:lstStyle/>
          <a:p>
            <a:endParaRPr lang="en-GB"/>
          </a:p>
        </p:txBody>
      </p:sp>
      <p:sp>
        <p:nvSpPr>
          <p:cNvPr id="5" name="Date Placeholder 4">
            <a:extLst>
              <a:ext uri="{FF2B5EF4-FFF2-40B4-BE49-F238E27FC236}">
                <a16:creationId xmlns:a16="http://schemas.microsoft.com/office/drawing/2014/main" id="{D2DFC9CA-EB31-3B4B-8FDB-D8DEBFF15ED6}"/>
              </a:ext>
            </a:extLst>
          </p:cNvPr>
          <p:cNvSpPr>
            <a:spLocks noGrp="1"/>
          </p:cNvSpPr>
          <p:nvPr>
            <p:ph type="dt" sz="half" idx="20"/>
          </p:nvPr>
        </p:nvSpPr>
        <p:spPr/>
        <p:txBody>
          <a:bodyPr/>
          <a:lstStyle/>
          <a:p>
            <a:endParaRPr lang="en-GB"/>
          </a:p>
        </p:txBody>
      </p:sp>
    </p:spTree>
    <p:extLst>
      <p:ext uri="{BB962C8B-B14F-4D97-AF65-F5344CB8AC3E}">
        <p14:creationId xmlns:p14="http://schemas.microsoft.com/office/powerpoint/2010/main" val="11726849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61A7C17-1FCA-458C-A9D5-EB02358F0E8D}"/>
              </a:ext>
            </a:extLst>
          </p:cNvPr>
          <p:cNvSpPr>
            <a:spLocks noGrp="1"/>
          </p:cNvSpPr>
          <p:nvPr>
            <p:ph type="pic" sz="quarter" idx="13"/>
          </p:nvPr>
        </p:nvSpPr>
        <p:spPr>
          <a:xfrm>
            <a:off x="-1" y="-1"/>
            <a:ext cx="12192374" cy="6207806"/>
          </a:xfrm>
          <a:solidFill>
            <a:schemeClr val="bg1">
              <a:lumMod val="9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91F8E359-4E11-0346-8EDA-B01AFB836955}"/>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2" name="Footer Placeholder 1">
            <a:extLst>
              <a:ext uri="{FF2B5EF4-FFF2-40B4-BE49-F238E27FC236}">
                <a16:creationId xmlns:a16="http://schemas.microsoft.com/office/drawing/2014/main" id="{2D7E07E3-ACF6-2E47-A79A-89E873FFEEF8}"/>
              </a:ext>
            </a:extLst>
          </p:cNvPr>
          <p:cNvSpPr>
            <a:spLocks noGrp="1"/>
          </p:cNvSpPr>
          <p:nvPr>
            <p:ph type="ftr" sz="quarter" idx="14"/>
          </p:nvPr>
        </p:nvSpPr>
        <p:spPr/>
        <p:txBody>
          <a:bodyPr/>
          <a:lstStyle/>
          <a:p>
            <a:endParaRPr lang="en-GB"/>
          </a:p>
        </p:txBody>
      </p:sp>
      <p:sp>
        <p:nvSpPr>
          <p:cNvPr id="3" name="Date Placeholder 2">
            <a:extLst>
              <a:ext uri="{FF2B5EF4-FFF2-40B4-BE49-F238E27FC236}">
                <a16:creationId xmlns:a16="http://schemas.microsoft.com/office/drawing/2014/main" id="{3C610F19-0BB1-D24F-BBBA-1FA75BE50ECD}"/>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087758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full pa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71"/>
            <a:ext cx="12192374" cy="4728039"/>
          </a:xfrm>
          <a:solidFill>
            <a:schemeClr val="bg1">
              <a:lumMod val="95000"/>
            </a:schemeClr>
          </a:solidFill>
        </p:spPr>
        <p:txBody>
          <a:bodyPr lIns="108000" tIns="108000"/>
          <a:lstStyle>
            <a:lvl1pPr>
              <a:defRPr b="0"/>
            </a:lvl1pPr>
          </a:lstStyle>
          <a:p>
            <a:r>
              <a:rPr lang="en-US"/>
              <a:t>Click icon to add picture</a:t>
            </a:r>
            <a:endParaRPr lang="en-GB"/>
          </a:p>
        </p:txBody>
      </p:sp>
      <p:sp>
        <p:nvSpPr>
          <p:cNvPr id="8" name="Slide Number Placeholder 3">
            <a:extLst>
              <a:ext uri="{FF2B5EF4-FFF2-40B4-BE49-F238E27FC236}">
                <a16:creationId xmlns:a16="http://schemas.microsoft.com/office/drawing/2014/main" id="{4756E21D-1E4B-3440-8373-00317E10ADF4}"/>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3" name="Footer Placeholder 2">
            <a:extLst>
              <a:ext uri="{FF2B5EF4-FFF2-40B4-BE49-F238E27FC236}">
                <a16:creationId xmlns:a16="http://schemas.microsoft.com/office/drawing/2014/main" id="{0E1B1A90-3574-C34C-81A6-72A232878A55}"/>
              </a:ext>
            </a:extLst>
          </p:cNvPr>
          <p:cNvSpPr>
            <a:spLocks noGrp="1"/>
          </p:cNvSpPr>
          <p:nvPr>
            <p:ph type="ftr" sz="quarter" idx="14"/>
          </p:nvPr>
        </p:nvSpPr>
        <p:spPr/>
        <p:txBody>
          <a:bodyPr/>
          <a:lstStyle/>
          <a:p>
            <a:endParaRPr lang="en-GB"/>
          </a:p>
        </p:txBody>
      </p:sp>
      <p:sp>
        <p:nvSpPr>
          <p:cNvPr id="4" name="Date Placeholder 3">
            <a:extLst>
              <a:ext uri="{FF2B5EF4-FFF2-40B4-BE49-F238E27FC236}">
                <a16:creationId xmlns:a16="http://schemas.microsoft.com/office/drawing/2014/main" id="{2033B244-CE3E-B64C-B070-DFAB24069508}"/>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29728873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2 larg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0" y="1479771"/>
            <a:ext cx="6096187" cy="4728039"/>
          </a:xfrm>
          <a:solidFill>
            <a:schemeClr val="bg1">
              <a:lumMod val="95000"/>
            </a:schemeClr>
          </a:solidFill>
        </p:spPr>
        <p:txBody>
          <a:bodyPr lIns="108000" tIns="108000"/>
          <a:lstStyle>
            <a:lvl1pPr>
              <a:defRPr b="0"/>
            </a:lvl1pPr>
          </a:lstStyle>
          <a:p>
            <a:r>
              <a:rPr lang="en-US"/>
              <a:t>Click icon to add picture</a:t>
            </a:r>
            <a:endParaRPr lang="en-GB"/>
          </a:p>
        </p:txBody>
      </p:sp>
      <p:sp>
        <p:nvSpPr>
          <p:cNvPr id="7" name="Picture Placeholder 6">
            <a:extLst>
              <a:ext uri="{FF2B5EF4-FFF2-40B4-BE49-F238E27FC236}">
                <a16:creationId xmlns:a16="http://schemas.microsoft.com/office/drawing/2014/main" id="{FA139E5E-A22B-4F21-B007-3DE51F648135}"/>
              </a:ext>
            </a:extLst>
          </p:cNvPr>
          <p:cNvSpPr>
            <a:spLocks noGrp="1"/>
          </p:cNvSpPr>
          <p:nvPr>
            <p:ph type="pic" sz="quarter" idx="14"/>
          </p:nvPr>
        </p:nvSpPr>
        <p:spPr>
          <a:xfrm>
            <a:off x="6095815" y="1479771"/>
            <a:ext cx="6096187" cy="4728039"/>
          </a:xfrm>
          <a:solidFill>
            <a:schemeClr val="bg1">
              <a:lumMod val="8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2289E0EB-215A-DA44-95C8-18D2200800D5}"/>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3" name="Footer Placeholder 2">
            <a:extLst>
              <a:ext uri="{FF2B5EF4-FFF2-40B4-BE49-F238E27FC236}">
                <a16:creationId xmlns:a16="http://schemas.microsoft.com/office/drawing/2014/main" id="{0D94B8D3-8F91-2449-928A-5C78907E1DE5}"/>
              </a:ext>
            </a:extLst>
          </p:cNvPr>
          <p:cNvSpPr>
            <a:spLocks noGrp="1"/>
          </p:cNvSpPr>
          <p:nvPr>
            <p:ph type="ftr" sz="quarter" idx="15"/>
          </p:nvPr>
        </p:nvSpPr>
        <p:spPr/>
        <p:txBody>
          <a:bodyPr/>
          <a:lstStyle/>
          <a:p>
            <a:endParaRPr lang="en-GB"/>
          </a:p>
        </p:txBody>
      </p:sp>
      <p:sp>
        <p:nvSpPr>
          <p:cNvPr id="4" name="Date Placeholder 3">
            <a:extLst>
              <a:ext uri="{FF2B5EF4-FFF2-40B4-BE49-F238E27FC236}">
                <a16:creationId xmlns:a16="http://schemas.microsoft.com/office/drawing/2014/main" id="{D5C9E27D-8FAE-CE4D-B0B6-876DC20E0F4F}"/>
              </a:ext>
            </a:extLst>
          </p:cNvPr>
          <p:cNvSpPr>
            <a:spLocks noGrp="1"/>
          </p:cNvSpPr>
          <p:nvPr>
            <p:ph type="dt" sz="half" idx="16"/>
          </p:nvPr>
        </p:nvSpPr>
        <p:spPr/>
        <p:txBody>
          <a:bodyPr/>
          <a:lstStyle/>
          <a:p>
            <a:endParaRPr lang="en-GB"/>
          </a:p>
        </p:txBody>
      </p:sp>
    </p:spTree>
    <p:extLst>
      <p:ext uri="{BB962C8B-B14F-4D97-AF65-F5344CB8AC3E}">
        <p14:creationId xmlns:p14="http://schemas.microsoft.com/office/powerpoint/2010/main" val="40730572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Slide Number Placeholder 3">
            <a:extLst>
              <a:ext uri="{FF2B5EF4-FFF2-40B4-BE49-F238E27FC236}">
                <a16:creationId xmlns:a16="http://schemas.microsoft.com/office/drawing/2014/main" id="{845E0592-16A3-6C47-B3F4-79A4DADC8378}"/>
              </a:ext>
            </a:extLst>
          </p:cNvPr>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3" name="Footer Placeholder 2">
            <a:extLst>
              <a:ext uri="{FF2B5EF4-FFF2-40B4-BE49-F238E27FC236}">
                <a16:creationId xmlns:a16="http://schemas.microsoft.com/office/drawing/2014/main" id="{E09C3A19-1701-CB41-A94D-A971F4EFFEA3}"/>
              </a:ext>
            </a:extLst>
          </p:cNvPr>
          <p:cNvSpPr>
            <a:spLocks noGrp="1"/>
          </p:cNvSpPr>
          <p:nvPr>
            <p:ph type="ftr" sz="quarter" idx="13"/>
          </p:nvPr>
        </p:nvSpPr>
        <p:spPr/>
        <p:txBody>
          <a:bodyPr/>
          <a:lstStyle/>
          <a:p>
            <a:endParaRPr lang="en-GB"/>
          </a:p>
        </p:txBody>
      </p:sp>
      <p:sp>
        <p:nvSpPr>
          <p:cNvPr id="4" name="Date Placeholder 3">
            <a:extLst>
              <a:ext uri="{FF2B5EF4-FFF2-40B4-BE49-F238E27FC236}">
                <a16:creationId xmlns:a16="http://schemas.microsoft.com/office/drawing/2014/main" id="{C0B8CD5E-6DDE-F843-A2ED-735B3D5D1AD8}"/>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18059735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58601"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2" name="Footer Placeholder 1">
            <a:extLst>
              <a:ext uri="{FF2B5EF4-FFF2-40B4-BE49-F238E27FC236}">
                <a16:creationId xmlns:a16="http://schemas.microsoft.com/office/drawing/2014/main" id="{5E396691-2E15-1441-A233-0E4AEF822184}"/>
              </a:ext>
            </a:extLst>
          </p:cNvPr>
          <p:cNvSpPr>
            <a:spLocks noGrp="1"/>
          </p:cNvSpPr>
          <p:nvPr>
            <p:ph type="ftr" sz="quarter" idx="13"/>
          </p:nvPr>
        </p:nvSpPr>
        <p:spPr/>
        <p:txBody>
          <a:bodyPr/>
          <a:lstStyle/>
          <a:p>
            <a:endParaRPr lang="en-GB"/>
          </a:p>
        </p:txBody>
      </p:sp>
      <p:sp>
        <p:nvSpPr>
          <p:cNvPr id="5" name="Date Placeholder 4">
            <a:extLst>
              <a:ext uri="{FF2B5EF4-FFF2-40B4-BE49-F238E27FC236}">
                <a16:creationId xmlns:a16="http://schemas.microsoft.com/office/drawing/2014/main" id="{425052D3-6940-674E-A3F5-3E2F0C7B0466}"/>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21253366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0"/>
            <a:ext cx="12191999" cy="6858000"/>
          </a:xfrm>
          <a:prstGeom prst="rect">
            <a:avLst/>
          </a:prstGeom>
        </p:spPr>
      </p:pic>
      <p:pic>
        <p:nvPicPr>
          <p:cNvPr id="3" name="Picture 2">
            <a:extLst>
              <a:ext uri="{FF2B5EF4-FFF2-40B4-BE49-F238E27FC236}">
                <a16:creationId xmlns:a16="http://schemas.microsoft.com/office/drawing/2014/main" id="{4FD2530A-56F5-44CF-9F8B-0651CCF6D0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80235" y="2717720"/>
            <a:ext cx="1441760" cy="142563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894537" y="6332816"/>
            <a:ext cx="2151595" cy="262486"/>
          </a:xfrm>
          <a:prstGeom prst="rect">
            <a:avLst/>
          </a:prstGeom>
          <a:noFill/>
        </p:spPr>
        <p:txBody>
          <a:bodyPr wrap="square" lIns="0" tIns="0" rIns="0" bIns="0" rtlCol="0" anchor="b" anchorCtr="0">
            <a:noAutofit/>
          </a:bodyPr>
          <a:lstStyle/>
          <a:p>
            <a:r>
              <a:rPr lang="en-GB" sz="990" b="1" i="0">
                <a:solidFill>
                  <a:schemeClr val="bg1"/>
                </a:solidFill>
                <a:latin typeface="Century Gothic" panose="020B0502020202020204" pitchFamily="34" charset="0"/>
              </a:rPr>
              <a:t>© British Telecommunications plc</a:t>
            </a:r>
          </a:p>
        </p:txBody>
      </p:sp>
    </p:spTree>
    <p:extLst>
      <p:ext uri="{BB962C8B-B14F-4D97-AF65-F5344CB8AC3E}">
        <p14:creationId xmlns:p14="http://schemas.microsoft.com/office/powerpoint/2010/main" val="1609824496"/>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5C21F2-B52F-47E4-90FB-7A262E03577C}"/>
              </a:ext>
            </a:extLst>
          </p:cNvPr>
          <p:cNvGraphicFramePr>
            <a:graphicFrameLocks noChangeAspect="1"/>
          </p:cNvGraphicFramePr>
          <p:nvPr userDrawn="1">
            <p:custDataLst>
              <p:tags r:id="rId1"/>
            </p:custDataLst>
            <p:extLst>
              <p:ext uri="{D42A27DB-BD31-4B8C-83A1-F6EECF244321}">
                <p14:modId xmlns:p14="http://schemas.microsoft.com/office/powerpoint/2010/main" val="2012931780"/>
              </p:ext>
            </p:extLst>
          </p:nvPr>
        </p:nvGraphicFramePr>
        <p:xfrm>
          <a:off x="1587" y="1602"/>
          <a:ext cx="1581" cy="1591"/>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1A5C21F2-B52F-47E4-90FB-7A262E03577C}"/>
                          </a:ext>
                        </a:extLst>
                      </p:cNvPr>
                      <p:cNvPicPr/>
                      <p:nvPr/>
                    </p:nvPicPr>
                    <p:blipFill>
                      <a:blip r:embed="rId5"/>
                      <a:stretch>
                        <a:fillRect/>
                      </a:stretch>
                    </p:blipFill>
                    <p:spPr>
                      <a:xfrm>
                        <a:off x="1587" y="1602"/>
                        <a:ext cx="1581" cy="15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813B3D5-8935-4F69-8509-A3F3AFA98DEC}"/>
              </a:ext>
            </a:extLst>
          </p:cNvPr>
          <p:cNvSpPr/>
          <p:nvPr userDrawn="1">
            <p:custDataLst>
              <p:tags r:id="rId2"/>
            </p:custDataLst>
          </p:nvPr>
        </p:nvSpPr>
        <p:spPr>
          <a:xfrm>
            <a:off x="2"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74"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idx="1"/>
          </p:nvPr>
        </p:nvSpPr>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a:xfrm>
            <a:off x="7100269" y="6501376"/>
            <a:ext cx="3585992"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8" name="Title Placeholder 1">
            <a:extLst>
              <a:ext uri="{FF2B5EF4-FFF2-40B4-BE49-F238E27FC236}">
                <a16:creationId xmlns:a16="http://schemas.microsoft.com/office/drawing/2014/main" id="{CFB13CCB-62ED-4728-820A-9A6E6A6384B7}"/>
              </a:ext>
            </a:extLst>
          </p:cNvPr>
          <p:cNvSpPr>
            <a:spLocks noGrp="1"/>
          </p:cNvSpPr>
          <p:nvPr>
            <p:ph type="title"/>
          </p:nvPr>
        </p:nvSpPr>
        <p:spPr>
          <a:xfrm>
            <a:off x="502039" y="180376"/>
            <a:ext cx="11188296" cy="649655"/>
          </a:xfrm>
          <a:prstGeom prst="rect">
            <a:avLst/>
          </a:prstGeom>
        </p:spPr>
        <p:txBody>
          <a:bodyPr vert="horz" lIns="0" tIns="0" rIns="0" bIns="0" rtlCol="0" anchor="ctr" anchorCtr="0">
            <a:noAutofit/>
          </a:bodyPr>
          <a:lstStyle/>
          <a:p>
            <a:r>
              <a:rPr lang="en-US"/>
              <a:t>Click to edit Master title style</a:t>
            </a:r>
            <a:endParaRPr lang="en-GB"/>
          </a:p>
        </p:txBody>
      </p:sp>
      <p:sp>
        <p:nvSpPr>
          <p:cNvPr id="7" name="Date Placeholder 6">
            <a:extLst>
              <a:ext uri="{FF2B5EF4-FFF2-40B4-BE49-F238E27FC236}">
                <a16:creationId xmlns:a16="http://schemas.microsoft.com/office/drawing/2014/main" id="{925C9B14-3F09-4510-B038-66615EF40D19}"/>
              </a:ext>
            </a:extLst>
          </p:cNvPr>
          <p:cNvSpPr>
            <a:spLocks noGrp="1"/>
          </p:cNvSpPr>
          <p:nvPr>
            <p:ph type="dt" sz="half" idx="2"/>
          </p:nvPr>
        </p:nvSpPr>
        <p:spPr>
          <a:xfrm>
            <a:off x="4022364" y="6500033"/>
            <a:ext cx="2743200" cy="288000"/>
          </a:xfrm>
          <a:prstGeom prst="rect">
            <a:avLst/>
          </a:prstGeom>
        </p:spPr>
        <p:txBody>
          <a:bodyPr vert="horz" lIns="91440" tIns="45720" rIns="91440" bIns="45720" rtlCol="0" anchor="b"/>
          <a:lstStyle>
            <a:lvl1pPr algn="l">
              <a:defRPr sz="1060">
                <a:solidFill>
                  <a:schemeClr val="accent4"/>
                </a:solidFill>
              </a:defRPr>
            </a:lvl1pPr>
          </a:lstStyle>
          <a:p>
            <a:endParaRPr lang="en-GB">
              <a:solidFill>
                <a:srgbClr val="666666"/>
              </a:solidFill>
            </a:endParaRPr>
          </a:p>
        </p:txBody>
      </p:sp>
    </p:spTree>
    <p:extLst>
      <p:ext uri="{BB962C8B-B14F-4D97-AF65-F5344CB8AC3E}">
        <p14:creationId xmlns:p14="http://schemas.microsoft.com/office/powerpoint/2010/main" val="318364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2 Landscap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87"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0"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523F891C-6BAF-9541-941C-F1E20C3F9967}"/>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4" name="Footer Placeholder 3">
            <a:extLst>
              <a:ext uri="{FF2B5EF4-FFF2-40B4-BE49-F238E27FC236}">
                <a16:creationId xmlns:a16="http://schemas.microsoft.com/office/drawing/2014/main" id="{D006DEFA-1BEF-6B46-A02F-39786BBDCDD0}"/>
              </a:ext>
            </a:extLst>
          </p:cNvPr>
          <p:cNvSpPr>
            <a:spLocks noGrp="1"/>
          </p:cNvSpPr>
          <p:nvPr>
            <p:ph type="ftr" sz="quarter" idx="15"/>
          </p:nvPr>
        </p:nvSpPr>
        <p:spPr/>
        <p:txBody>
          <a:bodyPr/>
          <a:lstStyle/>
          <a:p>
            <a:endParaRPr lang="en-GB"/>
          </a:p>
        </p:txBody>
      </p:sp>
      <p:sp>
        <p:nvSpPr>
          <p:cNvPr id="6" name="Date Placeholder 5">
            <a:extLst>
              <a:ext uri="{FF2B5EF4-FFF2-40B4-BE49-F238E27FC236}">
                <a16:creationId xmlns:a16="http://schemas.microsoft.com/office/drawing/2014/main" id="{E77F56FC-EBA8-344F-A922-4AA3E6B2B81A}"/>
              </a:ext>
            </a:extLst>
          </p:cNvPr>
          <p:cNvSpPr>
            <a:spLocks noGrp="1"/>
          </p:cNvSpPr>
          <p:nvPr>
            <p:ph type="dt" sz="half" idx="16"/>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28953193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7985" y="-152786"/>
            <a:ext cx="12879491" cy="7037209"/>
          </a:xfrm>
          <a:prstGeom prst="rect">
            <a:avLst/>
          </a:prstGeom>
        </p:spPr>
      </p:pic>
      <p:sp>
        <p:nvSpPr>
          <p:cNvPr id="3" name="Subtitle"/>
          <p:cNvSpPr>
            <a:spLocks noGrp="1"/>
          </p:cNvSpPr>
          <p:nvPr>
            <p:ph type="subTitle" idx="1" hasCustomPrompt="1"/>
          </p:nvPr>
        </p:nvSpPr>
        <p:spPr>
          <a:xfrm>
            <a:off x="358599" y="3719645"/>
            <a:ext cx="11502905" cy="900000"/>
          </a:xfrm>
        </p:spPr>
        <p:txBody>
          <a:bodyPr/>
          <a:lstStyle>
            <a:lvl1pPr marL="0" indent="0" algn="l">
              <a:lnSpc>
                <a:spcPct val="100000"/>
              </a:lnSpc>
              <a:spcBef>
                <a:spcPts val="0"/>
              </a:spcBef>
              <a:buNone/>
              <a:defRPr sz="1992">
                <a:solidFill>
                  <a:schemeClr val="bg1"/>
                </a:solidFill>
                <a:latin typeface="+mj-lt"/>
              </a:defRPr>
            </a:lvl1pPr>
            <a:lvl2pPr marL="457165" indent="0" algn="ctr">
              <a:buNone/>
              <a:defRPr sz="2000"/>
            </a:lvl2pPr>
            <a:lvl3pPr marL="914328" indent="0" algn="ctr">
              <a:buNone/>
              <a:defRPr sz="1800"/>
            </a:lvl3pPr>
            <a:lvl4pPr marL="1371493" indent="0" algn="ctr">
              <a:buNone/>
              <a:defRPr sz="1600"/>
            </a:lvl4pPr>
            <a:lvl5pPr marL="1828655" indent="0" algn="ctr">
              <a:buNone/>
              <a:defRPr sz="1600"/>
            </a:lvl5pPr>
            <a:lvl6pPr marL="2285821" indent="0" algn="ctr">
              <a:buNone/>
              <a:defRPr sz="1600"/>
            </a:lvl6pPr>
            <a:lvl7pPr marL="2742982" indent="0" algn="ctr">
              <a:buNone/>
              <a:defRPr sz="1600"/>
            </a:lvl7pPr>
            <a:lvl8pPr marL="3200149" indent="0" algn="ctr">
              <a:buNone/>
              <a:defRPr sz="1600"/>
            </a:lvl8pPr>
            <a:lvl9pPr marL="3657312" indent="0" algn="ctr">
              <a:buNone/>
              <a:defRPr sz="1600"/>
            </a:lvl9pPr>
          </a:lstStyle>
          <a:p>
            <a:r>
              <a:rPr lang="en-US"/>
              <a:t>Click to add subtitle/contacts/date</a:t>
            </a:r>
          </a:p>
        </p:txBody>
      </p:sp>
      <p:sp>
        <p:nvSpPr>
          <p:cNvPr id="2" name="Title"/>
          <p:cNvSpPr>
            <a:spLocks noGrp="1"/>
          </p:cNvSpPr>
          <p:nvPr>
            <p:ph type="ctrTitle" hasCustomPrompt="1"/>
          </p:nvPr>
        </p:nvSpPr>
        <p:spPr>
          <a:xfrm>
            <a:off x="358599" y="2411372"/>
            <a:ext cx="11502905" cy="1196840"/>
          </a:xfrm>
        </p:spPr>
        <p:txBody>
          <a:bodyPr anchor="b"/>
          <a:lstStyle>
            <a:lvl1pPr algn="l">
              <a:spcBef>
                <a:spcPts val="0"/>
              </a:spcBef>
              <a:defRPr sz="3984" b="1">
                <a:solidFill>
                  <a:schemeClr val="bg1"/>
                </a:solidFill>
                <a:latin typeface="+mj-lt"/>
              </a:defRPr>
            </a:lvl1pPr>
          </a:lstStyle>
          <a:p>
            <a:r>
              <a:rPr lang="en-US"/>
              <a:t>Click to add title</a:t>
            </a:r>
          </a:p>
        </p:txBody>
      </p:sp>
      <p:pic>
        <p:nvPicPr>
          <p:cNvPr id="11" name="Picture 10">
            <a:extLst>
              <a:ext uri="{FF2B5EF4-FFF2-40B4-BE49-F238E27FC236}">
                <a16:creationId xmlns:a16="http://schemas.microsoft.com/office/drawing/2014/main" id="{D7FC4421-71DD-44B2-B3F2-5C65C035B48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57776" y="467546"/>
            <a:ext cx="1003757" cy="992527"/>
          </a:xfrm>
          <a:prstGeom prst="rect">
            <a:avLst/>
          </a:prstGeom>
        </p:spPr>
      </p:pic>
    </p:spTree>
    <p:extLst>
      <p:ext uri="{BB962C8B-B14F-4D97-AF65-F5344CB8AC3E}">
        <p14:creationId xmlns:p14="http://schemas.microsoft.com/office/powerpoint/2010/main" val="4018594786"/>
      </p:ext>
    </p:extLst>
  </p:cSld>
  <p:clrMapOvr>
    <a:masterClrMapping/>
  </p:clrMapOvr>
  <p:extLst>
    <p:ext uri="{DCECCB84-F9BA-43D5-87BE-67443E8EF086}">
      <p15:sldGuideLst xmlns:p15="http://schemas.microsoft.com/office/powerpoint/2012/main">
        <p15:guide id="1" pos="224">
          <p15:clr>
            <a:srgbClr val="CCCCCC"/>
          </p15:clr>
        </p15:guide>
        <p15:guide id="2" pos="7488">
          <p15:clr>
            <a:srgbClr val="CCCCC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90168"/>
      </p:ext>
    </p:extLst>
  </p:cSld>
  <p:clrMapOvr>
    <a:masterClrMapping/>
  </p:clrMapOvr>
  <p:extLst>
    <p:ext uri="{DCECCB84-F9BA-43D5-87BE-67443E8EF086}">
      <p15:sldGuideLst xmlns:p15="http://schemas.microsoft.com/office/powerpoint/2012/main">
        <p15:guide id="1" pos="224">
          <p15:clr>
            <a:srgbClr val="CCCCCC"/>
          </p15:clr>
        </p15:guide>
        <p15:guide id="2" pos="3712">
          <p15:clr>
            <a:srgbClr val="CCCCCC"/>
          </p15:clr>
        </p15:guide>
        <p15:guide id="3" pos="4000">
          <p15:clr>
            <a:srgbClr val="CCCCCC"/>
          </p15:clr>
        </p15:guide>
        <p15:guide id="4" pos="7488">
          <p15:clr>
            <a:srgbClr val="CCCCC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lternative title slide">
    <p:spTree>
      <p:nvGrpSpPr>
        <p:cNvPr id="1" name=""/>
        <p:cNvGrpSpPr/>
        <p:nvPr/>
      </p:nvGrpSpPr>
      <p:grpSpPr>
        <a:xfrm>
          <a:off x="0" y="0"/>
          <a:ext cx="0" cy="0"/>
          <a:chOff x="0" y="0"/>
          <a:chExt cx="0" cy="0"/>
        </a:xfrm>
      </p:grpSpPr>
      <p:sp>
        <p:nvSpPr>
          <p:cNvPr id="3" name="Subtitle"/>
          <p:cNvSpPr>
            <a:spLocks noGrp="1"/>
          </p:cNvSpPr>
          <p:nvPr>
            <p:ph type="subTitle" idx="1" hasCustomPrompt="1"/>
          </p:nvPr>
        </p:nvSpPr>
        <p:spPr>
          <a:xfrm>
            <a:off x="357378" y="3719645"/>
            <a:ext cx="5536058" cy="900000"/>
          </a:xfrm>
        </p:spPr>
        <p:txBody>
          <a:bodyPr/>
          <a:lstStyle>
            <a:lvl1pPr marL="0" indent="0" algn="l">
              <a:lnSpc>
                <a:spcPct val="100000"/>
              </a:lnSpc>
              <a:spcBef>
                <a:spcPts val="0"/>
              </a:spcBef>
              <a:buNone/>
              <a:defRPr sz="1992">
                <a:solidFill>
                  <a:schemeClr val="accent1"/>
                </a:solidFill>
                <a:latin typeface="+mj-lt"/>
              </a:defRPr>
            </a:lvl1pPr>
            <a:lvl2pPr marL="457165" indent="0" algn="ctr">
              <a:buNone/>
              <a:defRPr sz="2000"/>
            </a:lvl2pPr>
            <a:lvl3pPr marL="914328" indent="0" algn="ctr">
              <a:buNone/>
              <a:defRPr sz="1800"/>
            </a:lvl3pPr>
            <a:lvl4pPr marL="1371493" indent="0" algn="ctr">
              <a:buNone/>
              <a:defRPr sz="1600"/>
            </a:lvl4pPr>
            <a:lvl5pPr marL="1828655" indent="0" algn="ctr">
              <a:buNone/>
              <a:defRPr sz="1600"/>
            </a:lvl5pPr>
            <a:lvl6pPr marL="2285821" indent="0" algn="ctr">
              <a:buNone/>
              <a:defRPr sz="1600"/>
            </a:lvl6pPr>
            <a:lvl7pPr marL="2742982" indent="0" algn="ctr">
              <a:buNone/>
              <a:defRPr sz="1600"/>
            </a:lvl7pPr>
            <a:lvl8pPr marL="3200149" indent="0" algn="ctr">
              <a:buNone/>
              <a:defRPr sz="1600"/>
            </a:lvl8pPr>
            <a:lvl9pPr marL="3657312" indent="0" algn="ctr">
              <a:buNone/>
              <a:defRPr sz="1600"/>
            </a:lvl9pPr>
          </a:lstStyle>
          <a:p>
            <a:r>
              <a:rPr lang="en-US"/>
              <a:t>Click to add subtitle/contacts/date</a:t>
            </a:r>
          </a:p>
        </p:txBody>
      </p:sp>
      <p:sp>
        <p:nvSpPr>
          <p:cNvPr id="2" name="Title"/>
          <p:cNvSpPr>
            <a:spLocks noGrp="1"/>
          </p:cNvSpPr>
          <p:nvPr>
            <p:ph type="ctrTitle" hasCustomPrompt="1"/>
          </p:nvPr>
        </p:nvSpPr>
        <p:spPr>
          <a:xfrm>
            <a:off x="358601" y="2411372"/>
            <a:ext cx="5549223" cy="1196840"/>
          </a:xfrm>
        </p:spPr>
        <p:txBody>
          <a:bodyPr anchor="b"/>
          <a:lstStyle>
            <a:lvl1pPr algn="l">
              <a:spcBef>
                <a:spcPts val="0"/>
              </a:spcBef>
              <a:defRPr sz="3984" b="1">
                <a:solidFill>
                  <a:schemeClr val="accent1"/>
                </a:solidFill>
                <a:latin typeface="+mj-lt"/>
              </a:defRPr>
            </a:lvl1pPr>
          </a:lstStyle>
          <a:p>
            <a:r>
              <a:rPr lang="en-US"/>
              <a:t>Click to add title</a:t>
            </a:r>
          </a:p>
        </p:txBody>
      </p:sp>
      <p:pic>
        <p:nvPicPr>
          <p:cNvPr id="11" name="Picture 10">
            <a:extLst>
              <a:ext uri="{FF2B5EF4-FFF2-40B4-BE49-F238E27FC236}">
                <a16:creationId xmlns:a16="http://schemas.microsoft.com/office/drawing/2014/main" id="{D7FC4421-71DD-44B2-B3F2-5C65C035B4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7776" y="467546"/>
            <a:ext cx="1003757" cy="992527"/>
          </a:xfrm>
          <a:prstGeom prst="rect">
            <a:avLst/>
          </a:prstGeom>
        </p:spPr>
      </p:pic>
      <p:sp>
        <p:nvSpPr>
          <p:cNvPr id="16" name="Picture Placeholder 15"/>
          <p:cNvSpPr>
            <a:spLocks noGrp="1"/>
          </p:cNvSpPr>
          <p:nvPr>
            <p:ph type="pic" sz="quarter" idx="11" hasCustomPrompt="1"/>
          </p:nvPr>
        </p:nvSpPr>
        <p:spPr>
          <a:xfrm>
            <a:off x="6097582" y="0"/>
            <a:ext cx="6094419" cy="6858000"/>
          </a:xfrm>
          <a:solidFill>
            <a:schemeClr val="accent1"/>
          </a:solidFill>
        </p:spPr>
        <p:txBody>
          <a:bodyPr anchor="ctr"/>
          <a:lstStyle>
            <a:lvl1pPr marL="0" indent="0" algn="ctr">
              <a:buNone/>
              <a:defRPr sz="1992">
                <a:solidFill>
                  <a:schemeClr val="bg1"/>
                </a:solidFill>
              </a:defRPr>
            </a:lvl1pPr>
          </a:lstStyle>
          <a:p>
            <a:r>
              <a:rPr lang="pl-PL"/>
              <a:t>Click to insert picture or keep blank</a:t>
            </a:r>
            <a:endParaRPr lang="en-GB"/>
          </a:p>
        </p:txBody>
      </p:sp>
      <p:pic>
        <p:nvPicPr>
          <p:cNvPr id="18" name="Picture 17">
            <a:extLst>
              <a:ext uri="{FF2B5EF4-FFF2-40B4-BE49-F238E27FC236}">
                <a16:creationId xmlns:a16="http://schemas.microsoft.com/office/drawing/2014/main" id="{3AE9E1D1-80B4-4737-A902-4D72D8F4317B}"/>
              </a:ext>
            </a:extLst>
          </p:cNvPr>
          <p:cNvPicPr>
            <a:picLocks/>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7776" y="467546"/>
            <a:ext cx="1003757" cy="992527"/>
          </a:xfrm>
          <a:prstGeom prst="rect">
            <a:avLst/>
          </a:prstGeom>
        </p:spPr>
      </p:pic>
    </p:spTree>
    <p:extLst>
      <p:ext uri="{BB962C8B-B14F-4D97-AF65-F5344CB8AC3E}">
        <p14:creationId xmlns:p14="http://schemas.microsoft.com/office/powerpoint/2010/main" val="3493494499"/>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C81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3"/>
          </a:p>
        </p:txBody>
      </p:sp>
      <p:sp>
        <p:nvSpPr>
          <p:cNvPr id="2" name="Title"/>
          <p:cNvSpPr>
            <a:spLocks noGrp="1"/>
          </p:cNvSpPr>
          <p:nvPr>
            <p:ph type="title" hasCustomPrompt="1"/>
          </p:nvPr>
        </p:nvSpPr>
        <p:spPr>
          <a:xfrm>
            <a:off x="357382" y="3628739"/>
            <a:ext cx="10544259" cy="2040929"/>
          </a:xfrm>
        </p:spPr>
        <p:txBody>
          <a:bodyPr anchor="t"/>
          <a:lstStyle>
            <a:lvl1pPr>
              <a:defRPr sz="3586">
                <a:solidFill>
                  <a:schemeClr val="bg1"/>
                </a:solidFill>
              </a:defRPr>
            </a:lvl1pPr>
          </a:lstStyle>
          <a:p>
            <a:r>
              <a:rPr lang="en-US"/>
              <a:t>Click to edit </a:t>
            </a:r>
            <a:r>
              <a:rPr lang="pl-PL"/>
              <a:t>text</a:t>
            </a:r>
            <a:endParaRPr lang="en-US"/>
          </a:p>
        </p:txBody>
      </p:sp>
      <p:sp>
        <p:nvSpPr>
          <p:cNvPr id="5" name="btfpLayoutConfig" hidden="1"/>
          <p:cNvSpPr txBox="1"/>
          <p:nvPr userDrawn="1"/>
        </p:nvSpPr>
        <p:spPr bwMode="gray">
          <a:xfrm>
            <a:off x="12652" y="12732"/>
            <a:ext cx="439677" cy="88317"/>
          </a:xfrm>
          <a:prstGeom prst="rect">
            <a:avLst/>
          </a:prstGeom>
          <a:noFill/>
        </p:spPr>
        <p:txBody>
          <a:bodyPr vert="horz" wrap="none" lIns="35856" tIns="35856" rIns="35856" bIns="35856" rtlCol="0">
            <a:spAutoFit/>
          </a:bodyPr>
          <a:lstStyle/>
          <a:p>
            <a:pPr marL="0" indent="0">
              <a:buNone/>
            </a:pPr>
            <a:r>
              <a:rPr lang="en-GB" sz="100">
                <a:solidFill>
                  <a:srgbClr val="FFFFFF">
                    <a:alpha val="0"/>
                  </a:srgbClr>
                </a:solidFill>
              </a:rPr>
              <a:t>overall_0_132151649872116774 columns_1_132151649872116774 </a:t>
            </a:r>
            <a:endParaRPr lang="en-GB" sz="100" err="1">
              <a:solidFill>
                <a:srgbClr val="FFFFFF">
                  <a:alpha val="0"/>
                </a:srgbClr>
              </a:solidFill>
            </a:endParaRPr>
          </a:p>
        </p:txBody>
      </p:sp>
    </p:spTree>
    <p:extLst>
      <p:ext uri="{BB962C8B-B14F-4D97-AF65-F5344CB8AC3E}">
        <p14:creationId xmlns:p14="http://schemas.microsoft.com/office/powerpoint/2010/main" val="327122911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lternative divider slide">
    <p:spTree>
      <p:nvGrpSpPr>
        <p:cNvPr id="1" name=""/>
        <p:cNvGrpSpPr/>
        <p:nvPr/>
      </p:nvGrpSpPr>
      <p:grpSpPr>
        <a:xfrm>
          <a:off x="0" y="0"/>
          <a:ext cx="0" cy="0"/>
          <a:chOff x="0" y="0"/>
          <a:chExt cx="0" cy="0"/>
        </a:xfrm>
      </p:grpSpPr>
      <p:sp>
        <p:nvSpPr>
          <p:cNvPr id="4" name="Freeform 3"/>
          <p:cNvSpPr>
            <a:spLocks/>
          </p:cNvSpPr>
          <p:nvPr userDrawn="1"/>
        </p:nvSpPr>
        <p:spPr bwMode="white">
          <a:xfrm flipH="1">
            <a:off x="-1" y="0"/>
            <a:ext cx="12192001" cy="5866602"/>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accent1"/>
          </a:solidFill>
          <a:ln>
            <a:noFill/>
          </a:ln>
          <a:effectLst/>
        </p:spPr>
        <p:txBody>
          <a:bodyPr vert="horz" wrap="square" lIns="90486" tIns="45244" rIns="90486" bIns="45244" numCol="1" anchor="t" anchorCtr="0" compatLnSpc="1">
            <a:prstTxWarp prst="textNoShape">
              <a:avLst/>
            </a:prstTxWarp>
            <a:noAutofit/>
          </a:bodyPr>
          <a:lstStyle/>
          <a:p>
            <a:endParaRPr lang="en-US" sz="1781">
              <a:latin typeface="+mn-lt"/>
              <a:sym typeface="Trebuchet MS" panose="020B0603020202020204" pitchFamily="34" charset="0"/>
            </a:endParaRPr>
          </a:p>
        </p:txBody>
      </p:sp>
      <p:sp>
        <p:nvSpPr>
          <p:cNvPr id="2" name="Title"/>
          <p:cNvSpPr>
            <a:spLocks noGrp="1"/>
          </p:cNvSpPr>
          <p:nvPr>
            <p:ph type="title" hasCustomPrompt="1"/>
          </p:nvPr>
        </p:nvSpPr>
        <p:spPr>
          <a:xfrm>
            <a:off x="1290358" y="535323"/>
            <a:ext cx="9611281" cy="3682852"/>
          </a:xfrm>
        </p:spPr>
        <p:txBody>
          <a:bodyPr anchor="t"/>
          <a:lstStyle>
            <a:lvl1pPr>
              <a:defRPr sz="3586">
                <a:solidFill>
                  <a:schemeClr val="bg1"/>
                </a:solidFill>
              </a:defRPr>
            </a:lvl1pPr>
          </a:lstStyle>
          <a:p>
            <a:r>
              <a:rPr lang="en-US"/>
              <a:t>Click to edit </a:t>
            </a:r>
            <a:r>
              <a:rPr lang="pl-PL"/>
              <a:t>text</a:t>
            </a:r>
            <a:endParaRPr lang="en-US"/>
          </a:p>
        </p:txBody>
      </p:sp>
    </p:spTree>
    <p:extLst>
      <p:ext uri="{BB962C8B-B14F-4D97-AF65-F5344CB8AC3E}">
        <p14:creationId xmlns:p14="http://schemas.microsoft.com/office/powerpoint/2010/main" val="647858745"/>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Last Page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0"/>
            <a:ext cx="12191999" cy="6858000"/>
          </a:xfrm>
          <a:prstGeom prst="rect">
            <a:avLst/>
          </a:prstGeom>
        </p:spPr>
      </p:pic>
      <p:pic>
        <p:nvPicPr>
          <p:cNvPr id="9" name="Picture 8">
            <a:extLst>
              <a:ext uri="{FF2B5EF4-FFF2-40B4-BE49-F238E27FC236}">
                <a16:creationId xmlns:a16="http://schemas.microsoft.com/office/drawing/2014/main" id="{4FD2530A-56F5-44CF-9F8B-0651CCF6D09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80235" y="2717720"/>
            <a:ext cx="1441760" cy="1425630"/>
          </a:xfrm>
          <a:prstGeom prst="rect">
            <a:avLst/>
          </a:prstGeom>
        </p:spPr>
      </p:pic>
      <p:sp>
        <p:nvSpPr>
          <p:cNvPr id="12" name="TextBox 11">
            <a:extLst>
              <a:ext uri="{FF2B5EF4-FFF2-40B4-BE49-F238E27FC236}">
                <a16:creationId xmlns:a16="http://schemas.microsoft.com/office/drawing/2014/main" id="{D1B30074-3AA9-914C-AD7C-4672820CE5E3}"/>
              </a:ext>
            </a:extLst>
          </p:cNvPr>
          <p:cNvSpPr txBox="1"/>
          <p:nvPr userDrawn="1"/>
        </p:nvSpPr>
        <p:spPr>
          <a:xfrm>
            <a:off x="9894535" y="6332816"/>
            <a:ext cx="1940086" cy="262486"/>
          </a:xfrm>
          <a:prstGeom prst="rect">
            <a:avLst/>
          </a:prstGeom>
          <a:noFill/>
        </p:spPr>
        <p:txBody>
          <a:bodyPr wrap="square" lIns="0" tIns="0" rIns="0" bIns="0" rtlCol="0" anchor="b" anchorCtr="0">
            <a:noAutofit/>
          </a:bodyPr>
          <a:lstStyle/>
          <a:p>
            <a:pPr marL="0" indent="0" algn="r">
              <a:buNone/>
            </a:pPr>
            <a:r>
              <a:rPr lang="en-GB" sz="996" b="1" i="0">
                <a:solidFill>
                  <a:schemeClr val="bg1"/>
                </a:solidFill>
                <a:latin typeface="Century Gothic" panose="020B0502020202020204" pitchFamily="34" charset="0"/>
              </a:rPr>
              <a:t>© BT plc</a:t>
            </a:r>
            <a:r>
              <a:rPr lang="en-GB" sz="996" b="1" i="0" baseline="0">
                <a:solidFill>
                  <a:schemeClr val="bg1"/>
                </a:solidFill>
                <a:latin typeface="Century Gothic" panose="020B0502020202020204" pitchFamily="34" charset="0"/>
              </a:rPr>
              <a:t> 2019</a:t>
            </a:r>
            <a:endParaRPr lang="en-GB" sz="996" b="1" i="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33714457"/>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NTENT WHITE">
    <p:bg>
      <p:bgPr>
        <a:solidFill>
          <a:schemeClr val="bg1"/>
        </a:solidFill>
        <a:effectLst/>
      </p:bgPr>
    </p:bg>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E1888CCA-744F-4121-BB4F-5411676863A4}"/>
              </a:ext>
            </a:extLst>
          </p:cNvPr>
          <p:cNvSpPr>
            <a:spLocks noGrp="1"/>
          </p:cNvSpPr>
          <p:nvPr>
            <p:ph type="title" hasCustomPrompt="1"/>
          </p:nvPr>
        </p:nvSpPr>
        <p:spPr>
          <a:xfrm>
            <a:off x="359999" y="450686"/>
            <a:ext cx="11466876" cy="383898"/>
          </a:xfrm>
          <a:prstGeom prst="rect">
            <a:avLst/>
          </a:prstGeom>
        </p:spPr>
        <p:txBody>
          <a:bodyPr vert="horz" lIns="0" tIns="0" rIns="0" bIns="0" rtlCol="0" anchor="t">
            <a:noAutofit/>
          </a:bodyPr>
          <a:lstStyle>
            <a:lvl1pPr>
              <a:defRPr lang="en-GB" sz="2782" b="0" dirty="0">
                <a:solidFill>
                  <a:schemeClr val="accent2"/>
                </a:solidFill>
                <a:latin typeface="+mn-lt"/>
              </a:defRPr>
            </a:lvl1pPr>
          </a:lstStyle>
          <a:p>
            <a:pPr lvl="0"/>
            <a:r>
              <a:rPr lang="en-GB"/>
              <a:t>Click to insert heading</a:t>
            </a:r>
          </a:p>
        </p:txBody>
      </p:sp>
      <p:sp>
        <p:nvSpPr>
          <p:cNvPr id="5" name="Text Placeholder 4">
            <a:extLst>
              <a:ext uri="{FF2B5EF4-FFF2-40B4-BE49-F238E27FC236}">
                <a16:creationId xmlns:a16="http://schemas.microsoft.com/office/drawing/2014/main" id="{D5469C48-6F34-4A3C-9EA3-4D21A1955262}"/>
              </a:ext>
            </a:extLst>
          </p:cNvPr>
          <p:cNvSpPr>
            <a:spLocks noGrp="1"/>
          </p:cNvSpPr>
          <p:nvPr>
            <p:ph type="body" sz="quarter" idx="10" hasCustomPrompt="1"/>
          </p:nvPr>
        </p:nvSpPr>
        <p:spPr>
          <a:xfrm>
            <a:off x="360637" y="947800"/>
            <a:ext cx="11466238" cy="5548252"/>
          </a:xfrm>
        </p:spPr>
        <p:txBody>
          <a:bodyPr/>
          <a:lstStyle>
            <a:lvl1pPr>
              <a:defRPr sz="1788" b="0">
                <a:solidFill>
                  <a:schemeClr val="tx1"/>
                </a:solidFill>
                <a:latin typeface="+mn-lt"/>
              </a:defRPr>
            </a:lvl1pPr>
            <a:lvl2pPr>
              <a:defRPr b="0">
                <a:solidFill>
                  <a:schemeClr val="tx1"/>
                </a:solidFill>
                <a:latin typeface="+mn-lt"/>
              </a:defRPr>
            </a:lvl2pPr>
            <a:lvl3pPr marL="317977" indent="-317977">
              <a:buClr>
                <a:schemeClr val="accent2"/>
              </a:buClr>
              <a:buFont typeface="Arial" panose="020B0604020202020204" pitchFamily="34" charset="0"/>
              <a:buChar char="•"/>
              <a:defRPr b="0">
                <a:solidFill>
                  <a:schemeClr val="tx1"/>
                </a:solidFill>
                <a:latin typeface="+mn-lt"/>
              </a:defRPr>
            </a:lvl3pPr>
            <a:lvl4pPr marL="645418" indent="-327441">
              <a:buClr>
                <a:schemeClr val="accent2"/>
              </a:buClr>
              <a:buFont typeface="Arial" panose="020B0604020202020204" pitchFamily="34" charset="0"/>
              <a:buChar char="•"/>
              <a:defRPr b="0">
                <a:solidFill>
                  <a:schemeClr val="tx1"/>
                </a:solidFill>
                <a:latin typeface="+mn-lt"/>
              </a:defRPr>
            </a:lvl4pPr>
            <a:lvl5pPr marL="963394" indent="-317977">
              <a:buClr>
                <a:schemeClr val="accent2"/>
              </a:buClr>
              <a:buFont typeface="Arial" panose="020B0604020202020204" pitchFamily="34" charset="0"/>
              <a:buChar char="•"/>
              <a:defRPr b="0">
                <a:solidFill>
                  <a:schemeClr val="tx1"/>
                </a:solidFill>
                <a:latin typeface="+mn-lt"/>
              </a:defRPr>
            </a:lvl5pPr>
          </a:lstStyle>
          <a:p>
            <a:pPr lvl="0"/>
            <a:r>
              <a:rPr lang="en-GB"/>
              <a:t>Click to insert text</a:t>
            </a:r>
          </a:p>
        </p:txBody>
      </p:sp>
    </p:spTree>
    <p:extLst>
      <p:ext uri="{BB962C8B-B14F-4D97-AF65-F5344CB8AC3E}">
        <p14:creationId xmlns:p14="http://schemas.microsoft.com/office/powerpoint/2010/main" val="145827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Content (O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21" y="1841404"/>
            <a:ext cx="11467062"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Century Gothic" panose="020B0502020202020204" pitchFamily="34" charset="0"/>
            </a:endParaRPr>
          </a:p>
        </p:txBody>
      </p:sp>
      <p:sp>
        <p:nvSpPr>
          <p:cNvPr id="2" name="TextBox 1">
            <a:extLst>
              <a:ext uri="{FF2B5EF4-FFF2-40B4-BE49-F238E27FC236}">
                <a16:creationId xmlns:a16="http://schemas.microsoft.com/office/drawing/2014/main" id="{9E5C6A9C-BC37-D34C-825A-AE2F459C04EE}"/>
              </a:ext>
            </a:extLst>
          </p:cNvPr>
          <p:cNvSpPr txBox="1"/>
          <p:nvPr userDrawn="1"/>
        </p:nvSpPr>
        <p:spPr>
          <a:xfrm>
            <a:off x="11704320" y="6518999"/>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7" name="TextBox 6">
            <a:extLst>
              <a:ext uri="{FF2B5EF4-FFF2-40B4-BE49-F238E27FC236}">
                <a16:creationId xmlns:a16="http://schemas.microsoft.com/office/drawing/2014/main" id="{6811973F-2BCE-E346-B566-B6CB697DABFE}"/>
              </a:ext>
            </a:extLst>
          </p:cNvPr>
          <p:cNvSpPr txBox="1"/>
          <p:nvPr userDrawn="1"/>
        </p:nvSpPr>
        <p:spPr>
          <a:xfrm>
            <a:off x="11612641" y="6508813"/>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12" name="TextBox 11">
            <a:extLst>
              <a:ext uri="{FF2B5EF4-FFF2-40B4-BE49-F238E27FC236}">
                <a16:creationId xmlns:a16="http://schemas.microsoft.com/office/drawing/2014/main" id="{2E9E9DFA-0A6E-6C4E-8429-9174451C0276}"/>
              </a:ext>
            </a:extLst>
          </p:cNvPr>
          <p:cNvSpPr txBox="1"/>
          <p:nvPr userDrawn="1"/>
        </p:nvSpPr>
        <p:spPr>
          <a:xfrm>
            <a:off x="1263521" y="1645421"/>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13" name="Title 5">
            <a:extLst>
              <a:ext uri="{FF2B5EF4-FFF2-40B4-BE49-F238E27FC236}">
                <a16:creationId xmlns:a16="http://schemas.microsoft.com/office/drawing/2014/main" id="{338956C6-AA2D-3043-A897-6E765AF86BBD}"/>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C5883D70-6A75-CD45-BA25-C9ACBD29D950}"/>
              </a:ext>
            </a:extLst>
          </p:cNvPr>
          <p:cNvSpPr>
            <a:spLocks noGrp="1"/>
          </p:cNvSpPr>
          <p:nvPr>
            <p:ph type="subTitle" idx="15"/>
          </p:nvPr>
        </p:nvSpPr>
        <p:spPr>
          <a:xfrm>
            <a:off x="358122"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321EFB6A-548E-BE4E-A22B-330E071CFE8A}"/>
              </a:ext>
            </a:extLst>
          </p:cNvPr>
          <p:cNvSpPr>
            <a:spLocks noGrp="1"/>
          </p:cNvSpPr>
          <p:nvPr>
            <p:ph type="ftr" sz="quarter" idx="3"/>
          </p:nvPr>
        </p:nvSpPr>
        <p:spPr>
          <a:xfrm>
            <a:off x="4330406"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14" name="Slide Number Placeholder 1">
            <a:extLst>
              <a:ext uri="{FF2B5EF4-FFF2-40B4-BE49-F238E27FC236}">
                <a16:creationId xmlns:a16="http://schemas.microsoft.com/office/drawing/2014/main" id="{C5EC9CE2-AAC4-4597-AFC8-73BDCFE56BC9}"/>
              </a:ext>
            </a:extLst>
          </p:cNvPr>
          <p:cNvSpPr txBox="1">
            <a:spLocks/>
          </p:cNvSpPr>
          <p:nvPr userDrawn="1"/>
        </p:nvSpPr>
        <p:spPr>
          <a:xfrm>
            <a:off x="2893" y="6492165"/>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77">
              <a:defRPr/>
            </a:pPr>
            <a:fld id="{0B868178-02AE-42FC-958D-6B8F13B60175}" type="slidenum">
              <a:rPr lang="en-GB" sz="987">
                <a:solidFill>
                  <a:srgbClr val="5514B3"/>
                </a:solidFill>
              </a:rPr>
              <a:pPr defTabSz="906177">
                <a:defRPr/>
              </a:pPr>
              <a:t>‹#›</a:t>
            </a:fld>
            <a:endParaRPr lang="en-GB" sz="987">
              <a:solidFill>
                <a:srgbClr val="5514B3"/>
              </a:solidFill>
            </a:endParaRPr>
          </a:p>
        </p:txBody>
      </p:sp>
    </p:spTree>
    <p:extLst>
      <p:ext uri="{BB962C8B-B14F-4D97-AF65-F5344CB8AC3E}">
        <p14:creationId xmlns:p14="http://schemas.microsoft.com/office/powerpoint/2010/main" val="32788374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logo (Consumer)">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30F4FA7-BEDF-4074-A634-4776090A4847}"/>
              </a:ext>
            </a:extLst>
          </p:cNvPr>
          <p:cNvGraphicFramePr>
            <a:graphicFrameLocks noChangeAspect="1"/>
          </p:cNvGraphicFramePr>
          <p:nvPr userDrawn="1">
            <p:custDataLst>
              <p:tags r:id="rId1"/>
            </p:custDataLst>
            <p:extLst>
              <p:ext uri="{D42A27DB-BD31-4B8C-83A1-F6EECF244321}">
                <p14:modId xmlns:p14="http://schemas.microsoft.com/office/powerpoint/2010/main" val="1348147477"/>
              </p:ext>
            </p:extLst>
          </p:nvPr>
        </p:nvGraphicFramePr>
        <p:xfrm>
          <a:off x="1594" y="1595"/>
          <a:ext cx="1591" cy="1591"/>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11" name="Object 10" hidden="1">
                        <a:extLst>
                          <a:ext uri="{FF2B5EF4-FFF2-40B4-BE49-F238E27FC236}">
                            <a16:creationId xmlns:a16="http://schemas.microsoft.com/office/drawing/2014/main" id="{030F4FA7-BEDF-4074-A634-4776090A4847}"/>
                          </a:ext>
                        </a:extLst>
                      </p:cNvPr>
                      <p:cNvPicPr/>
                      <p:nvPr/>
                    </p:nvPicPr>
                    <p:blipFill>
                      <a:blip r:embed="rId6"/>
                      <a:stretch>
                        <a:fillRect/>
                      </a:stretch>
                    </p:blipFill>
                    <p:spPr>
                      <a:xfrm>
                        <a:off x="1594" y="1595"/>
                        <a:ext cx="1591" cy="1591"/>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1FC9142B-3271-4F88-8145-D73E5C91B3F1}"/>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4981" b="1" i="0" baseline="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ctrTitle"/>
          </p:nvPr>
        </p:nvSpPr>
        <p:spPr>
          <a:xfrm>
            <a:off x="358599" y="1945353"/>
            <a:ext cx="7100265" cy="1198251"/>
          </a:xfrm>
        </p:spPr>
        <p:txBody>
          <a:bodyPr/>
          <a:lstStyle>
            <a:lvl1pPr algn="l">
              <a:lnSpc>
                <a:spcPct val="85000"/>
              </a:lnSpc>
              <a:defRPr sz="4981" b="1" i="0">
                <a:solidFill>
                  <a:schemeClr val="bg1"/>
                </a:solidFill>
                <a:latin typeface="+mj-lt"/>
              </a:defRPr>
            </a:lvl1pPr>
          </a:lstStyle>
          <a:p>
            <a:r>
              <a:rPr lang="en-US"/>
              <a:t>Click to edit Master title style</a:t>
            </a:r>
            <a:endParaRPr lang="en-GB"/>
          </a:p>
        </p:txBody>
      </p:sp>
      <p:sp>
        <p:nvSpPr>
          <p:cNvPr id="3" name="Subtitle 2"/>
          <p:cNvSpPr>
            <a:spLocks noGrp="1"/>
          </p:cNvSpPr>
          <p:nvPr>
            <p:ph type="subTitle" idx="1" hasCustomPrompt="1"/>
          </p:nvPr>
        </p:nvSpPr>
        <p:spPr>
          <a:xfrm>
            <a:off x="358601" y="3356809"/>
            <a:ext cx="6096038" cy="720000"/>
          </a:xfrm>
          <a:ln>
            <a:noFill/>
          </a:ln>
        </p:spPr>
        <p:txBody>
          <a:bodyPr>
            <a:noAutofit/>
          </a:bodyPr>
          <a:lstStyle>
            <a:lvl1pPr marL="0" indent="0" algn="l">
              <a:lnSpc>
                <a:spcPct val="100000"/>
              </a:lnSpc>
              <a:buNone/>
              <a:defRPr sz="1992" b="1" i="0">
                <a:solidFill>
                  <a:schemeClr val="bg1"/>
                </a:solidFill>
                <a:latin typeface="+mn-lt"/>
              </a:defRPr>
            </a:lvl1pPr>
            <a:lvl2pPr marL="604229" indent="0" algn="ctr">
              <a:buNone/>
              <a:defRPr>
                <a:solidFill>
                  <a:schemeClr val="tx1">
                    <a:tint val="75000"/>
                  </a:schemeClr>
                </a:solidFill>
              </a:defRPr>
            </a:lvl2pPr>
            <a:lvl3pPr marL="1208456" indent="0" algn="ctr">
              <a:buNone/>
              <a:defRPr>
                <a:solidFill>
                  <a:schemeClr val="tx1">
                    <a:tint val="75000"/>
                  </a:schemeClr>
                </a:solidFill>
              </a:defRPr>
            </a:lvl3pPr>
            <a:lvl4pPr marL="1812685" indent="0" algn="ctr">
              <a:buNone/>
              <a:defRPr>
                <a:solidFill>
                  <a:schemeClr val="tx1">
                    <a:tint val="75000"/>
                  </a:schemeClr>
                </a:solidFill>
              </a:defRPr>
            </a:lvl4pPr>
            <a:lvl5pPr marL="2416913" indent="0" algn="ctr">
              <a:buNone/>
              <a:defRPr>
                <a:solidFill>
                  <a:schemeClr val="tx1">
                    <a:tint val="75000"/>
                  </a:schemeClr>
                </a:solidFill>
              </a:defRPr>
            </a:lvl5pPr>
            <a:lvl6pPr marL="3021141" indent="0" algn="ctr">
              <a:buNone/>
              <a:defRPr>
                <a:solidFill>
                  <a:schemeClr val="tx1">
                    <a:tint val="75000"/>
                  </a:schemeClr>
                </a:solidFill>
              </a:defRPr>
            </a:lvl6pPr>
            <a:lvl7pPr marL="3625370" indent="0" algn="ctr">
              <a:buNone/>
              <a:defRPr>
                <a:solidFill>
                  <a:schemeClr val="tx1">
                    <a:tint val="75000"/>
                  </a:schemeClr>
                </a:solidFill>
              </a:defRPr>
            </a:lvl7pPr>
            <a:lvl8pPr marL="4229597" indent="0" algn="ctr">
              <a:buNone/>
              <a:defRPr>
                <a:solidFill>
                  <a:schemeClr val="tx1">
                    <a:tint val="75000"/>
                  </a:schemeClr>
                </a:solidFill>
              </a:defRPr>
            </a:lvl8pPr>
            <a:lvl9pPr marL="4833825" indent="0" algn="ctr">
              <a:buNone/>
              <a:defRPr>
                <a:solidFill>
                  <a:schemeClr val="tx1">
                    <a:tint val="75000"/>
                  </a:schemeClr>
                </a:solidFill>
              </a:defRPr>
            </a:lvl9pPr>
          </a:lstStyle>
          <a:p>
            <a:r>
              <a:rPr lang="en-US"/>
              <a:t>Click to edit Master date style</a:t>
            </a:r>
            <a:endParaRPr lang="en-GB"/>
          </a:p>
        </p:txBody>
      </p:sp>
      <p:grpSp>
        <p:nvGrpSpPr>
          <p:cNvPr id="10" name="Group 9">
            <a:extLst>
              <a:ext uri="{FF2B5EF4-FFF2-40B4-BE49-F238E27FC236}">
                <a16:creationId xmlns:a16="http://schemas.microsoft.com/office/drawing/2014/main" id="{A29A0CA6-8FC2-4548-A2C0-59531611D0DC}"/>
              </a:ext>
            </a:extLst>
          </p:cNvPr>
          <p:cNvGrpSpPr/>
          <p:nvPr userDrawn="1"/>
        </p:nvGrpSpPr>
        <p:grpSpPr>
          <a:xfrm>
            <a:off x="142591" y="146174"/>
            <a:ext cx="4291484" cy="1524251"/>
            <a:chOff x="143148" y="145802"/>
            <a:chExt cx="4308248" cy="1520370"/>
          </a:xfrm>
        </p:grpSpPr>
        <p:pic>
          <p:nvPicPr>
            <p:cNvPr id="16" name="Picture 15">
              <a:extLst>
                <a:ext uri="{FF2B5EF4-FFF2-40B4-BE49-F238E27FC236}">
                  <a16:creationId xmlns:a16="http://schemas.microsoft.com/office/drawing/2014/main" id="{B90C820E-A8E5-4D6F-A438-BE4D0410DF9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148" y="145802"/>
              <a:ext cx="1529739" cy="1520370"/>
            </a:xfrm>
            <a:prstGeom prst="rect">
              <a:avLst/>
            </a:prstGeom>
          </p:spPr>
        </p:pic>
        <p:pic>
          <p:nvPicPr>
            <p:cNvPr id="7" name="Picture 6">
              <a:extLst>
                <a:ext uri="{FF2B5EF4-FFF2-40B4-BE49-F238E27FC236}">
                  <a16:creationId xmlns:a16="http://schemas.microsoft.com/office/drawing/2014/main" id="{8BB1EABA-1D52-44B9-98B9-937B9C436656}"/>
                </a:ext>
              </a:extLst>
            </p:cNvPr>
            <p:cNvPicPr>
              <a:picLocks noChangeAspect="1"/>
            </p:cNvPicPr>
            <p:nvPr userDrawn="1"/>
          </p:nvPicPr>
          <p:blipFill>
            <a:blip r:embed="rId8">
              <a:biLevel thresh="50000"/>
              <a:extLst>
                <a:ext uri="{28A0092B-C50C-407E-A947-70E740481C1C}">
                  <a14:useLocalDpi xmlns:a14="http://schemas.microsoft.com/office/drawing/2010/main" val="0"/>
                </a:ext>
              </a:extLst>
            </a:blip>
            <a:stretch>
              <a:fillRect/>
            </a:stretch>
          </p:blipFill>
          <p:spPr>
            <a:xfrm>
              <a:off x="2007258" y="336703"/>
              <a:ext cx="656170" cy="1139349"/>
            </a:xfrm>
            <a:prstGeom prst="rect">
              <a:avLst/>
            </a:prstGeom>
          </p:spPr>
        </p:pic>
        <p:pic>
          <p:nvPicPr>
            <p:cNvPr id="8" name="Picture 7">
              <a:extLst>
                <a:ext uri="{FF2B5EF4-FFF2-40B4-BE49-F238E27FC236}">
                  <a16:creationId xmlns:a16="http://schemas.microsoft.com/office/drawing/2014/main" id="{17D48F7E-B067-4BF6-A743-57FE8ED982E2}"/>
                </a:ext>
              </a:extLst>
            </p:cNvPr>
            <p:cNvPicPr>
              <a:picLocks noChangeAspect="1"/>
            </p:cNvPicPr>
            <p:nvPr userDrawn="1"/>
          </p:nvPicPr>
          <p:blipFill>
            <a:blip r:embed="rId9"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155396" y="512331"/>
              <a:ext cx="1296000" cy="1050680"/>
            </a:xfrm>
            <a:prstGeom prst="rect">
              <a:avLst/>
            </a:prstGeom>
          </p:spPr>
        </p:pic>
      </p:grpSp>
    </p:spTree>
    <p:extLst>
      <p:ext uri="{BB962C8B-B14F-4D97-AF65-F5344CB8AC3E}">
        <p14:creationId xmlns:p14="http://schemas.microsoft.com/office/powerpoint/2010/main" val="426813829"/>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image (cit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30F4FA7-BEDF-4074-A634-4776090A4847}"/>
              </a:ext>
            </a:extLst>
          </p:cNvPr>
          <p:cNvGraphicFramePr>
            <a:graphicFrameLocks noChangeAspect="1"/>
          </p:cNvGraphicFramePr>
          <p:nvPr userDrawn="1">
            <p:custDataLst>
              <p:tags r:id="rId1"/>
            </p:custDataLst>
            <p:extLst>
              <p:ext uri="{D42A27DB-BD31-4B8C-83A1-F6EECF244321}">
                <p14:modId xmlns:p14="http://schemas.microsoft.com/office/powerpoint/2010/main" val="1336427924"/>
              </p:ext>
            </p:extLst>
          </p:nvPr>
        </p:nvGraphicFramePr>
        <p:xfrm>
          <a:off x="1594" y="1595"/>
          <a:ext cx="1591" cy="1591"/>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11" name="Object 10" hidden="1">
                        <a:extLst>
                          <a:ext uri="{FF2B5EF4-FFF2-40B4-BE49-F238E27FC236}">
                            <a16:creationId xmlns:a16="http://schemas.microsoft.com/office/drawing/2014/main" id="{030F4FA7-BEDF-4074-A634-4776090A4847}"/>
                          </a:ext>
                        </a:extLst>
                      </p:cNvPr>
                      <p:cNvPicPr/>
                      <p:nvPr/>
                    </p:nvPicPr>
                    <p:blipFill>
                      <a:blip r:embed="rId6"/>
                      <a:stretch>
                        <a:fillRect/>
                      </a:stretch>
                    </p:blipFill>
                    <p:spPr>
                      <a:xfrm>
                        <a:off x="1594" y="1595"/>
                        <a:ext cx="1591" cy="15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6D9E95D-D1DB-4BBF-854C-8A75068DF40B}"/>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984" b="1" i="0" baseline="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ctrTitle"/>
          </p:nvPr>
        </p:nvSpPr>
        <p:spPr>
          <a:xfrm>
            <a:off x="502040" y="1804595"/>
            <a:ext cx="11162578" cy="1816427"/>
          </a:xfrm>
        </p:spPr>
        <p:txBody>
          <a:bodyPr anchor="t"/>
          <a:lstStyle>
            <a:lvl1pPr algn="l">
              <a:lnSpc>
                <a:spcPct val="85000"/>
              </a:lnSpc>
              <a:defRPr sz="3984" b="1" i="0">
                <a:solidFill>
                  <a:schemeClr val="bg1"/>
                </a:solidFill>
                <a:latin typeface="+mj-lt"/>
              </a:defRPr>
            </a:lvl1pPr>
          </a:lstStyle>
          <a:p>
            <a:r>
              <a:rPr lang="en-US"/>
              <a:t>Click to edit Master title style</a:t>
            </a:r>
            <a:endParaRPr lang="en-GB"/>
          </a:p>
        </p:txBody>
      </p:sp>
      <p:sp>
        <p:nvSpPr>
          <p:cNvPr id="3" name="Subtitle 2"/>
          <p:cNvSpPr>
            <a:spLocks noGrp="1"/>
          </p:cNvSpPr>
          <p:nvPr>
            <p:ph type="subTitle" idx="1" hasCustomPrompt="1"/>
          </p:nvPr>
        </p:nvSpPr>
        <p:spPr>
          <a:xfrm>
            <a:off x="502040" y="4053150"/>
            <a:ext cx="5737588" cy="720000"/>
          </a:xfrm>
          <a:ln>
            <a:noFill/>
          </a:ln>
        </p:spPr>
        <p:txBody>
          <a:bodyPr>
            <a:normAutofit/>
          </a:bodyPr>
          <a:lstStyle>
            <a:lvl1pPr marL="0" indent="0" algn="l">
              <a:lnSpc>
                <a:spcPct val="100000"/>
              </a:lnSpc>
              <a:buNone/>
              <a:defRPr sz="1992" b="1" i="0">
                <a:solidFill>
                  <a:schemeClr val="bg1"/>
                </a:solidFill>
                <a:latin typeface="+mj-lt"/>
              </a:defRPr>
            </a:lvl1pPr>
            <a:lvl2pPr marL="604229" indent="0" algn="ctr">
              <a:buNone/>
              <a:defRPr>
                <a:solidFill>
                  <a:schemeClr val="tx1">
                    <a:tint val="75000"/>
                  </a:schemeClr>
                </a:solidFill>
              </a:defRPr>
            </a:lvl2pPr>
            <a:lvl3pPr marL="1208456" indent="0" algn="ctr">
              <a:buNone/>
              <a:defRPr>
                <a:solidFill>
                  <a:schemeClr val="tx1">
                    <a:tint val="75000"/>
                  </a:schemeClr>
                </a:solidFill>
              </a:defRPr>
            </a:lvl3pPr>
            <a:lvl4pPr marL="1812685" indent="0" algn="ctr">
              <a:buNone/>
              <a:defRPr>
                <a:solidFill>
                  <a:schemeClr val="tx1">
                    <a:tint val="75000"/>
                  </a:schemeClr>
                </a:solidFill>
              </a:defRPr>
            </a:lvl4pPr>
            <a:lvl5pPr marL="2416913" indent="0" algn="ctr">
              <a:buNone/>
              <a:defRPr>
                <a:solidFill>
                  <a:schemeClr val="tx1">
                    <a:tint val="75000"/>
                  </a:schemeClr>
                </a:solidFill>
              </a:defRPr>
            </a:lvl5pPr>
            <a:lvl6pPr marL="3021141" indent="0" algn="ctr">
              <a:buNone/>
              <a:defRPr>
                <a:solidFill>
                  <a:schemeClr val="tx1">
                    <a:tint val="75000"/>
                  </a:schemeClr>
                </a:solidFill>
              </a:defRPr>
            </a:lvl6pPr>
            <a:lvl7pPr marL="3625370" indent="0" algn="ctr">
              <a:buNone/>
              <a:defRPr>
                <a:solidFill>
                  <a:schemeClr val="tx1">
                    <a:tint val="75000"/>
                  </a:schemeClr>
                </a:solidFill>
              </a:defRPr>
            </a:lvl7pPr>
            <a:lvl8pPr marL="4229597" indent="0" algn="ctr">
              <a:buNone/>
              <a:defRPr>
                <a:solidFill>
                  <a:schemeClr val="tx1">
                    <a:tint val="75000"/>
                  </a:schemeClr>
                </a:solidFill>
              </a:defRPr>
            </a:lvl8pPr>
            <a:lvl9pPr marL="4833825" indent="0" algn="ctr">
              <a:buNone/>
              <a:defRPr>
                <a:solidFill>
                  <a:schemeClr val="tx1">
                    <a:tint val="75000"/>
                  </a:schemeClr>
                </a:solidFill>
              </a:defRPr>
            </a:lvl9pPr>
          </a:lstStyle>
          <a:p>
            <a:r>
              <a:rPr lang="en-US"/>
              <a:t>Click to edit Master date style</a:t>
            </a:r>
            <a:endParaRPr lang="en-GB"/>
          </a:p>
        </p:txBody>
      </p:sp>
      <p:pic>
        <p:nvPicPr>
          <p:cNvPr id="17" name="Picture 16">
            <a:extLst>
              <a:ext uri="{FF2B5EF4-FFF2-40B4-BE49-F238E27FC236}">
                <a16:creationId xmlns:a16="http://schemas.microsoft.com/office/drawing/2014/main" id="{99563D9F-6730-4A3E-99BA-F31269F0D92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079192" y="4745516"/>
            <a:ext cx="3695017" cy="1781373"/>
          </a:xfrm>
          <a:prstGeom prst="rect">
            <a:avLst/>
          </a:prstGeom>
        </p:spPr>
      </p:pic>
    </p:spTree>
    <p:extLst>
      <p:ext uri="{BB962C8B-B14F-4D97-AF65-F5344CB8AC3E}">
        <p14:creationId xmlns:p14="http://schemas.microsoft.com/office/powerpoint/2010/main" val="98106673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 2 Portrait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87" y="2021145"/>
            <a:ext cx="3048093" cy="418666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0" y="2021145"/>
            <a:ext cx="3048093" cy="4186660"/>
          </a:xfrm>
          <a:solidFill>
            <a:schemeClr val="bg1">
              <a:lumMod val="8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8FF3DD65-4A0B-D240-9541-3D719238697C}"/>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4" name="Footer Placeholder 3">
            <a:extLst>
              <a:ext uri="{FF2B5EF4-FFF2-40B4-BE49-F238E27FC236}">
                <a16:creationId xmlns:a16="http://schemas.microsoft.com/office/drawing/2014/main" id="{39C0F6CB-95C2-9242-9007-9A88BB8A93EA}"/>
              </a:ext>
            </a:extLst>
          </p:cNvPr>
          <p:cNvSpPr>
            <a:spLocks noGrp="1"/>
          </p:cNvSpPr>
          <p:nvPr>
            <p:ph type="ftr" sz="quarter" idx="15"/>
          </p:nvPr>
        </p:nvSpPr>
        <p:spPr/>
        <p:txBody>
          <a:bodyPr/>
          <a:lstStyle/>
          <a:p>
            <a:endParaRPr lang="en-GB"/>
          </a:p>
        </p:txBody>
      </p:sp>
      <p:sp>
        <p:nvSpPr>
          <p:cNvPr id="6" name="Date Placeholder 5">
            <a:extLst>
              <a:ext uri="{FF2B5EF4-FFF2-40B4-BE49-F238E27FC236}">
                <a16:creationId xmlns:a16="http://schemas.microsoft.com/office/drawing/2014/main" id="{DD1B82C9-5C57-034B-B299-9689009DC83E}"/>
              </a:ext>
            </a:extLst>
          </p:cNvPr>
          <p:cNvSpPr>
            <a:spLocks noGrp="1"/>
          </p:cNvSpPr>
          <p:nvPr>
            <p:ph type="dt" sz="half" idx="16"/>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20243751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5C21F2-B52F-47E4-90FB-7A262E03577C}"/>
              </a:ext>
            </a:extLst>
          </p:cNvPr>
          <p:cNvGraphicFramePr>
            <a:graphicFrameLocks noChangeAspect="1"/>
          </p:cNvGraphicFramePr>
          <p:nvPr userDrawn="1">
            <p:custDataLst>
              <p:tags r:id="rId1"/>
            </p:custDataLst>
            <p:extLst>
              <p:ext uri="{D42A27DB-BD31-4B8C-83A1-F6EECF244321}">
                <p14:modId xmlns:p14="http://schemas.microsoft.com/office/powerpoint/2010/main" val="446900760"/>
              </p:ext>
            </p:extLst>
          </p:nvPr>
        </p:nvGraphicFramePr>
        <p:xfrm>
          <a:off x="1584" y="1599"/>
          <a:ext cx="1582" cy="1591"/>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1A5C21F2-B52F-47E4-90FB-7A262E03577C}"/>
                          </a:ext>
                        </a:extLst>
                      </p:cNvPr>
                      <p:cNvPicPr/>
                      <p:nvPr/>
                    </p:nvPicPr>
                    <p:blipFill>
                      <a:blip r:embed="rId5"/>
                      <a:stretch>
                        <a:fillRect/>
                      </a:stretch>
                    </p:blipFill>
                    <p:spPr>
                      <a:xfrm>
                        <a:off x="1584" y="1599"/>
                        <a:ext cx="1582" cy="1591"/>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E102D5F4-4A6E-4332-9345-9DD79F750558}"/>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idx="1"/>
          </p:nvPr>
        </p:nvSpPr>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E0B8ED-D962-4F27-BC3A-E6787DE3C5A3}"/>
              </a:ext>
            </a:extLst>
          </p:cNvPr>
          <p:cNvSpPr>
            <a:spLocks noGrp="1"/>
          </p:cNvSpPr>
          <p:nvPr>
            <p:ph type="dt" sz="half" idx="10"/>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0" name="Footer Placeholder 9">
            <a:extLst>
              <a:ext uri="{FF2B5EF4-FFF2-40B4-BE49-F238E27FC236}">
                <a16:creationId xmlns:a16="http://schemas.microsoft.com/office/drawing/2014/main" id="{7C7CB9D7-9906-46FA-93F3-52C97877695D}"/>
              </a:ext>
            </a:extLst>
          </p:cNvPr>
          <p:cNvSpPr>
            <a:spLocks noGrp="1"/>
          </p:cNvSpPr>
          <p:nvPr>
            <p:ph type="ftr" sz="quarter" idx="11"/>
          </p:nvPr>
        </p:nvSpPr>
        <p:spPr>
          <a:xfrm>
            <a:off x="4733173" y="6500034"/>
            <a:ext cx="4231940" cy="288000"/>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EA36524C-BE34-4810-9F4B-20978D3078E6}"/>
              </a:ext>
            </a:extLst>
          </p:cNvPr>
          <p:cNvSpPr>
            <a:spLocks noGrp="1"/>
          </p:cNvSpPr>
          <p:nvPr>
            <p:ph type="sldNum" sz="quarter" idx="12"/>
          </p:nvPr>
        </p:nvSpPr>
        <p:spPr/>
        <p:txBody>
          <a:bodyPr/>
          <a:lstStyle/>
          <a:p>
            <a:fld id="{0B868178-02AE-42FC-958D-6B8F13B60175}" type="slidenum">
              <a:rPr lang="en-GB" smtClean="0"/>
              <a:pPr/>
              <a:t>‹#›</a:t>
            </a:fld>
            <a:endParaRPr lang="en-GB"/>
          </a:p>
        </p:txBody>
      </p:sp>
      <p:sp>
        <p:nvSpPr>
          <p:cNvPr id="12" name="Title 11">
            <a:extLst>
              <a:ext uri="{FF2B5EF4-FFF2-40B4-BE49-F238E27FC236}">
                <a16:creationId xmlns:a16="http://schemas.microsoft.com/office/drawing/2014/main" id="{BB6093DA-C338-43AF-9649-DC38DDB782D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4283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9EA6B12-4F28-4D7C-BC96-285B270024DF}"/>
              </a:ext>
            </a:extLst>
          </p:cNvPr>
          <p:cNvGraphicFramePr>
            <a:graphicFrameLocks noChangeAspect="1"/>
          </p:cNvGraphicFramePr>
          <p:nvPr userDrawn="1">
            <p:custDataLst>
              <p:tags r:id="rId1"/>
            </p:custDataLst>
            <p:extLst>
              <p:ext uri="{D42A27DB-BD31-4B8C-83A1-F6EECF244321}">
                <p14:modId xmlns:p14="http://schemas.microsoft.com/office/powerpoint/2010/main" val="4246044741"/>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5" name="Object 4" hidden="1">
                        <a:extLst>
                          <a:ext uri="{FF2B5EF4-FFF2-40B4-BE49-F238E27FC236}">
                            <a16:creationId xmlns:a16="http://schemas.microsoft.com/office/drawing/2014/main" id="{79EA6B12-4F28-4D7C-BC96-285B270024D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4658342-2ACE-404B-8BBB-1986C029DDCE}"/>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9" name="Content Placeholder 8">
            <a:extLst>
              <a:ext uri="{FF2B5EF4-FFF2-40B4-BE49-F238E27FC236}">
                <a16:creationId xmlns:a16="http://schemas.microsoft.com/office/drawing/2014/main" id="{649C1188-2979-4B5C-9F4A-7C8A16B37D11}"/>
              </a:ext>
            </a:extLst>
          </p:cNvPr>
          <p:cNvSpPr>
            <a:spLocks noGrp="1"/>
          </p:cNvSpPr>
          <p:nvPr>
            <p:ph sz="quarter" idx="13"/>
          </p:nvPr>
        </p:nvSpPr>
        <p:spPr>
          <a:xfrm>
            <a:off x="501651" y="1046671"/>
            <a:ext cx="5522816" cy="4944590"/>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8">
            <a:extLst>
              <a:ext uri="{FF2B5EF4-FFF2-40B4-BE49-F238E27FC236}">
                <a16:creationId xmlns:a16="http://schemas.microsoft.com/office/drawing/2014/main" id="{6473BB75-7FAE-46E0-B05E-4CD3986481AB}"/>
              </a:ext>
            </a:extLst>
          </p:cNvPr>
          <p:cNvSpPr>
            <a:spLocks noGrp="1"/>
          </p:cNvSpPr>
          <p:nvPr>
            <p:ph sz="quarter" idx="14"/>
          </p:nvPr>
        </p:nvSpPr>
        <p:spPr>
          <a:xfrm>
            <a:off x="6167909" y="1046671"/>
            <a:ext cx="5522816" cy="4944590"/>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DD21B488-3951-4224-9385-CB303BAC5A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71E335-5144-4EEC-9F9F-0028DF8EB38E}"/>
              </a:ext>
            </a:extLst>
          </p:cNvPr>
          <p:cNvSpPr>
            <a:spLocks noGrp="1"/>
          </p:cNvSpPr>
          <p:nvPr>
            <p:ph type="dt" sz="half" idx="15"/>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4" name="Footer Placeholder 3">
            <a:extLst>
              <a:ext uri="{FF2B5EF4-FFF2-40B4-BE49-F238E27FC236}">
                <a16:creationId xmlns:a16="http://schemas.microsoft.com/office/drawing/2014/main" id="{2CE4615D-4760-42E5-95DA-85DF7DB0A398}"/>
              </a:ext>
            </a:extLst>
          </p:cNvPr>
          <p:cNvSpPr>
            <a:spLocks noGrp="1"/>
          </p:cNvSpPr>
          <p:nvPr>
            <p:ph type="ftr" sz="quarter" idx="16"/>
          </p:nvPr>
        </p:nvSpPr>
        <p:spPr>
          <a:xfrm>
            <a:off x="4733173" y="6500034"/>
            <a:ext cx="4231940" cy="288000"/>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F4D92ACE-CF71-49D5-855C-38944CADC50D}"/>
              </a:ext>
            </a:extLst>
          </p:cNvPr>
          <p:cNvSpPr>
            <a:spLocks noGrp="1"/>
          </p:cNvSpPr>
          <p:nvPr>
            <p:ph type="sldNum" sz="quarter" idx="17"/>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4323418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FDD353-0074-439A-A856-0FD96C987025}"/>
              </a:ext>
            </a:extLst>
          </p:cNvPr>
          <p:cNvGraphicFramePr>
            <a:graphicFrameLocks noChangeAspect="1"/>
          </p:cNvGraphicFramePr>
          <p:nvPr userDrawn="1">
            <p:custDataLst>
              <p:tags r:id="rId1"/>
            </p:custDataLst>
            <p:extLst>
              <p:ext uri="{D42A27DB-BD31-4B8C-83A1-F6EECF244321}">
                <p14:modId xmlns:p14="http://schemas.microsoft.com/office/powerpoint/2010/main" val="1292087608"/>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5" name="Object 4" hidden="1">
                        <a:extLst>
                          <a:ext uri="{FF2B5EF4-FFF2-40B4-BE49-F238E27FC236}">
                            <a16:creationId xmlns:a16="http://schemas.microsoft.com/office/drawing/2014/main" id="{0EFDD353-0074-439A-A856-0FD96C987025}"/>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AE99815-F3D9-4C55-B7F8-5C71DE5C887F}"/>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sz="half" idx="1"/>
          </p:nvPr>
        </p:nvSpPr>
        <p:spPr>
          <a:xfrm>
            <a:off x="502044" y="1046671"/>
            <a:ext cx="3632611" cy="4944587"/>
          </a:xfrm>
        </p:spPr>
        <p:txBody>
          <a:bodyPr bIns="72000">
            <a:norm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78095" y="1046671"/>
            <a:ext cx="3632611" cy="4944587"/>
          </a:xfrm>
        </p:spPr>
        <p:txBody>
          <a:bodyPr bIns="72000">
            <a:norm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054146" y="1046671"/>
            <a:ext cx="3632611" cy="4944587"/>
          </a:xfrm>
        </p:spPr>
        <p:txBody>
          <a:bodyPr bIns="72000">
            <a:normAutofit/>
          </a:bodyPr>
          <a:lstStyle>
            <a:lvl1pPr>
              <a:defRPr sz="1793"/>
            </a:lvl1pPr>
            <a:lvl2pPr>
              <a:defRPr sz="1793"/>
            </a:lvl2pPr>
            <a:lvl3pPr>
              <a:defRPr sz="1793"/>
            </a:lvl3pPr>
            <a:lvl4pPr>
              <a:defRPr sz="1793"/>
            </a:lvl4pPr>
            <a:lvl5pPr>
              <a:defRPr sz="17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072F6486-FB7D-45B7-8492-097858D9079F}"/>
              </a:ext>
            </a:extLst>
          </p:cNvPr>
          <p:cNvSpPr>
            <a:spLocks noGrp="1"/>
          </p:cNvSpPr>
          <p:nvPr>
            <p:ph type="title"/>
          </p:nvPr>
        </p:nvSpPr>
        <p:spPr/>
        <p:txBody>
          <a:bodyPr/>
          <a:lstStyle/>
          <a:p>
            <a:r>
              <a:rPr lang="en-US"/>
              <a:t>Click to edit Master title style</a:t>
            </a:r>
            <a:endParaRPr lang="en-GB"/>
          </a:p>
        </p:txBody>
      </p:sp>
      <p:sp>
        <p:nvSpPr>
          <p:cNvPr id="10" name="Date Placeholder 9">
            <a:extLst>
              <a:ext uri="{FF2B5EF4-FFF2-40B4-BE49-F238E27FC236}">
                <a16:creationId xmlns:a16="http://schemas.microsoft.com/office/drawing/2014/main" id="{54B60DFA-C039-4021-9A72-F1694300F600}"/>
              </a:ext>
            </a:extLst>
          </p:cNvPr>
          <p:cNvSpPr>
            <a:spLocks noGrp="1"/>
          </p:cNvSpPr>
          <p:nvPr>
            <p:ph type="dt" sz="half" idx="14"/>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2" name="Footer Placeholder 11">
            <a:extLst>
              <a:ext uri="{FF2B5EF4-FFF2-40B4-BE49-F238E27FC236}">
                <a16:creationId xmlns:a16="http://schemas.microsoft.com/office/drawing/2014/main" id="{0F00E654-32E4-45C2-98BA-C134156ED852}"/>
              </a:ext>
            </a:extLst>
          </p:cNvPr>
          <p:cNvSpPr>
            <a:spLocks noGrp="1"/>
          </p:cNvSpPr>
          <p:nvPr>
            <p:ph type="ftr" sz="quarter" idx="15"/>
          </p:nvPr>
        </p:nvSpPr>
        <p:spPr>
          <a:xfrm>
            <a:off x="4733173" y="6500034"/>
            <a:ext cx="4231940" cy="288000"/>
          </a:xfrm>
          <a:prstGeom prst="rect">
            <a:avLst/>
          </a:prstGeom>
        </p:spPr>
        <p:txBody>
          <a:bodyPr/>
          <a:lstStyle/>
          <a:p>
            <a:endParaRPr lang="en-GB"/>
          </a:p>
        </p:txBody>
      </p:sp>
      <p:sp>
        <p:nvSpPr>
          <p:cNvPr id="13" name="Slide Number Placeholder 12">
            <a:extLst>
              <a:ext uri="{FF2B5EF4-FFF2-40B4-BE49-F238E27FC236}">
                <a16:creationId xmlns:a16="http://schemas.microsoft.com/office/drawing/2014/main" id="{CB8EB41E-65C4-4C66-8A63-86D9E694768C}"/>
              </a:ext>
            </a:extLst>
          </p:cNvPr>
          <p:cNvSpPr>
            <a:spLocks noGrp="1"/>
          </p:cNvSpPr>
          <p:nvPr>
            <p:ph type="sldNum" sz="quarter" idx="16"/>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3957263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D70F3B1-A966-45A6-8005-A1DC8EACFF16}"/>
              </a:ext>
            </a:extLst>
          </p:cNvPr>
          <p:cNvGraphicFramePr>
            <a:graphicFrameLocks noChangeAspect="1"/>
          </p:cNvGraphicFramePr>
          <p:nvPr userDrawn="1">
            <p:custDataLst>
              <p:tags r:id="rId1"/>
            </p:custDataLst>
            <p:extLst>
              <p:ext uri="{D42A27DB-BD31-4B8C-83A1-F6EECF244321}">
                <p14:modId xmlns:p14="http://schemas.microsoft.com/office/powerpoint/2010/main" val="1886326222"/>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0D70F3B1-A966-45A6-8005-A1DC8EACFF16}"/>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D24F86C-E57C-43DB-AEAB-1DE3D16AB82D}"/>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sz="half" idx="1"/>
          </p:nvPr>
        </p:nvSpPr>
        <p:spPr>
          <a:xfrm>
            <a:off x="502039" y="1046671"/>
            <a:ext cx="3872872" cy="4944587"/>
          </a:xfrm>
        </p:spPr>
        <p:txBody>
          <a:bodyPr bIns="72000">
            <a:norm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4733513" y="1050452"/>
            <a:ext cx="3406692" cy="4944590"/>
          </a:xfrm>
        </p:spPr>
        <p:txBody>
          <a:bodyPr bIns="72000">
            <a:normAutofit/>
          </a:bodyPr>
          <a:lstStyle>
            <a:lvl1pPr>
              <a:defRPr sz="1992"/>
            </a:lvl1pPr>
            <a:lvl2pPr>
              <a:defRPr sz="1992"/>
            </a:lvl2pPr>
            <a:lvl3pPr>
              <a:defRPr sz="1992"/>
            </a:lvl3pPr>
            <a:lvl4pPr>
              <a:defRPr sz="1992"/>
            </a:lvl4pPr>
            <a:lvl5pPr>
              <a:defRPr sz="199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8"/>
          <p:cNvSpPr>
            <a:spLocks noGrp="1"/>
          </p:cNvSpPr>
          <p:nvPr>
            <p:ph sz="quarter" idx="14"/>
          </p:nvPr>
        </p:nvSpPr>
        <p:spPr>
          <a:xfrm>
            <a:off x="8247790" y="1050452"/>
            <a:ext cx="3406692" cy="4944590"/>
          </a:xfrm>
        </p:spPr>
        <p:txBody>
          <a:bodyPr bIns="72000">
            <a:normAutofit/>
          </a:bodyPr>
          <a:lstStyle>
            <a:lvl1pPr>
              <a:defRPr sz="1992"/>
            </a:lvl1pPr>
            <a:lvl2pPr>
              <a:defRPr sz="1992"/>
            </a:lvl2pPr>
            <a:lvl3pPr>
              <a:defRPr sz="1992"/>
            </a:lvl3pPr>
            <a:lvl4pPr>
              <a:defRPr sz="1992"/>
            </a:lvl4pPr>
            <a:lvl5pPr>
              <a:defRPr sz="199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3281D14E-1792-4D64-8E6A-6DED1EAB6089}"/>
              </a:ext>
            </a:extLst>
          </p:cNvPr>
          <p:cNvSpPr>
            <a:spLocks noGrp="1"/>
          </p:cNvSpPr>
          <p:nvPr>
            <p:ph type="title"/>
          </p:nvPr>
        </p:nvSpPr>
        <p:spPr/>
        <p:txBody>
          <a:bodyPr/>
          <a:lstStyle/>
          <a:p>
            <a:r>
              <a:rPr lang="en-US"/>
              <a:t>Click to edit Master title style</a:t>
            </a:r>
            <a:endParaRPr lang="en-GB"/>
          </a:p>
        </p:txBody>
      </p:sp>
      <p:sp>
        <p:nvSpPr>
          <p:cNvPr id="8" name="Date Placeholder 7">
            <a:extLst>
              <a:ext uri="{FF2B5EF4-FFF2-40B4-BE49-F238E27FC236}">
                <a16:creationId xmlns:a16="http://schemas.microsoft.com/office/drawing/2014/main" id="{9DB023AF-A83C-4DBC-BD23-1D84D73A7FC8}"/>
              </a:ext>
            </a:extLst>
          </p:cNvPr>
          <p:cNvSpPr>
            <a:spLocks noGrp="1"/>
          </p:cNvSpPr>
          <p:nvPr>
            <p:ph type="dt" sz="half" idx="15"/>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0" name="Footer Placeholder 9">
            <a:extLst>
              <a:ext uri="{FF2B5EF4-FFF2-40B4-BE49-F238E27FC236}">
                <a16:creationId xmlns:a16="http://schemas.microsoft.com/office/drawing/2014/main" id="{B72C954F-03A5-4CD3-8749-3405CF5BBE5A}"/>
              </a:ext>
            </a:extLst>
          </p:cNvPr>
          <p:cNvSpPr>
            <a:spLocks noGrp="1"/>
          </p:cNvSpPr>
          <p:nvPr>
            <p:ph type="ftr" sz="quarter" idx="16"/>
          </p:nvPr>
        </p:nvSpPr>
        <p:spPr>
          <a:xfrm>
            <a:off x="4733173" y="6500034"/>
            <a:ext cx="4231940" cy="288000"/>
          </a:xfrm>
          <a:prstGeom prst="rect">
            <a:avLst/>
          </a:prstGeom>
        </p:spPr>
        <p:txBody>
          <a:bodyPr/>
          <a:lstStyle/>
          <a:p>
            <a:endParaRPr lang="en-GB"/>
          </a:p>
        </p:txBody>
      </p:sp>
      <p:sp>
        <p:nvSpPr>
          <p:cNvPr id="13" name="Slide Number Placeholder 12">
            <a:extLst>
              <a:ext uri="{FF2B5EF4-FFF2-40B4-BE49-F238E27FC236}">
                <a16:creationId xmlns:a16="http://schemas.microsoft.com/office/drawing/2014/main" id="{3CFE2A80-6486-4DF9-860B-A5A916760F1C}"/>
              </a:ext>
            </a:extLst>
          </p:cNvPr>
          <p:cNvSpPr>
            <a:spLocks noGrp="1"/>
          </p:cNvSpPr>
          <p:nvPr>
            <p:ph type="sldNum" sz="quarter" idx="17"/>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32631786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65F548-E078-4D18-A78F-E2C5CB5BF3D8}"/>
              </a:ext>
            </a:extLst>
          </p:cNvPr>
          <p:cNvGraphicFramePr>
            <a:graphicFrameLocks noChangeAspect="1"/>
          </p:cNvGraphicFramePr>
          <p:nvPr userDrawn="1">
            <p:custDataLst>
              <p:tags r:id="rId1"/>
            </p:custDataLst>
            <p:extLst>
              <p:ext uri="{D42A27DB-BD31-4B8C-83A1-F6EECF244321}">
                <p14:modId xmlns:p14="http://schemas.microsoft.com/office/powerpoint/2010/main" val="2032735589"/>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7765F548-E078-4D18-A78F-E2C5CB5BF3D8}"/>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9442406-1739-4DAA-B47A-03EBC04A1FE8}"/>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sz="half" idx="1"/>
          </p:nvPr>
        </p:nvSpPr>
        <p:spPr>
          <a:xfrm>
            <a:off x="502039" y="1046671"/>
            <a:ext cx="3872872" cy="4944587"/>
          </a:xfrm>
        </p:spPr>
        <p:txBody>
          <a:bodyPr bIns="72000">
            <a:norm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8"/>
          <p:cNvSpPr>
            <a:spLocks noGrp="1"/>
          </p:cNvSpPr>
          <p:nvPr>
            <p:ph sz="quarter" idx="13"/>
          </p:nvPr>
        </p:nvSpPr>
        <p:spPr>
          <a:xfrm>
            <a:off x="4733513" y="1046670"/>
            <a:ext cx="3406692" cy="2392893"/>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8"/>
          <p:cNvSpPr>
            <a:spLocks noGrp="1"/>
          </p:cNvSpPr>
          <p:nvPr>
            <p:ph sz="quarter" idx="15"/>
          </p:nvPr>
        </p:nvSpPr>
        <p:spPr>
          <a:xfrm>
            <a:off x="4733513" y="3598363"/>
            <a:ext cx="3406692" cy="2392894"/>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6"/>
          </p:nvPr>
        </p:nvSpPr>
        <p:spPr>
          <a:xfrm>
            <a:off x="8247790" y="1050452"/>
            <a:ext cx="3406692" cy="4944590"/>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22FCE91-92C6-419A-9EC2-0B6851C26BA6}"/>
              </a:ext>
            </a:extLst>
          </p:cNvPr>
          <p:cNvSpPr>
            <a:spLocks noGrp="1"/>
          </p:cNvSpPr>
          <p:nvPr>
            <p:ph type="title"/>
          </p:nvPr>
        </p:nvSpPr>
        <p:spPr/>
        <p:txBody>
          <a:bodyPr/>
          <a:lstStyle/>
          <a:p>
            <a:r>
              <a:rPr lang="en-US"/>
              <a:t>Click to edit Master title style</a:t>
            </a:r>
            <a:endParaRPr lang="en-GB"/>
          </a:p>
        </p:txBody>
      </p:sp>
      <p:sp>
        <p:nvSpPr>
          <p:cNvPr id="8" name="Date Placeholder 7">
            <a:extLst>
              <a:ext uri="{FF2B5EF4-FFF2-40B4-BE49-F238E27FC236}">
                <a16:creationId xmlns:a16="http://schemas.microsoft.com/office/drawing/2014/main" id="{AE4FF1C3-B4F4-4064-A8CE-9138C0386242}"/>
              </a:ext>
            </a:extLst>
          </p:cNvPr>
          <p:cNvSpPr>
            <a:spLocks noGrp="1"/>
          </p:cNvSpPr>
          <p:nvPr>
            <p:ph type="dt" sz="half" idx="17"/>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9" name="Footer Placeholder 8">
            <a:extLst>
              <a:ext uri="{FF2B5EF4-FFF2-40B4-BE49-F238E27FC236}">
                <a16:creationId xmlns:a16="http://schemas.microsoft.com/office/drawing/2014/main" id="{59CF567C-D0D8-47B5-8CB0-5EB9FF22EF01}"/>
              </a:ext>
            </a:extLst>
          </p:cNvPr>
          <p:cNvSpPr>
            <a:spLocks noGrp="1"/>
          </p:cNvSpPr>
          <p:nvPr>
            <p:ph type="ftr" sz="quarter" idx="18"/>
          </p:nvPr>
        </p:nvSpPr>
        <p:spPr>
          <a:xfrm>
            <a:off x="4733173" y="6500034"/>
            <a:ext cx="4231940" cy="288000"/>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039C04CC-4B29-4F35-9FE2-ADEE1832DDFC}"/>
              </a:ext>
            </a:extLst>
          </p:cNvPr>
          <p:cNvSpPr>
            <a:spLocks noGrp="1"/>
          </p:cNvSpPr>
          <p:nvPr>
            <p:ph type="sldNum" sz="quarter" idx="19"/>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9656554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B897F2F-9F35-4621-9C2B-A483B81626F6}"/>
              </a:ext>
            </a:extLst>
          </p:cNvPr>
          <p:cNvGraphicFramePr>
            <a:graphicFrameLocks noChangeAspect="1"/>
          </p:cNvGraphicFramePr>
          <p:nvPr userDrawn="1">
            <p:custDataLst>
              <p:tags r:id="rId1"/>
            </p:custDataLst>
            <p:extLst>
              <p:ext uri="{D42A27DB-BD31-4B8C-83A1-F6EECF244321}">
                <p14:modId xmlns:p14="http://schemas.microsoft.com/office/powerpoint/2010/main" val="1577710348"/>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5B897F2F-9F35-4621-9C2B-A483B81626F6}"/>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6AE81C2-B026-4421-9B55-D7ED49339E76}"/>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sz="half" idx="1"/>
          </p:nvPr>
        </p:nvSpPr>
        <p:spPr>
          <a:xfrm>
            <a:off x="502039" y="1046671"/>
            <a:ext cx="3872872" cy="4944587"/>
          </a:xfrm>
        </p:spPr>
        <p:txBody>
          <a:bodyPr bIns="72000">
            <a:norm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8"/>
          <p:cNvSpPr>
            <a:spLocks noGrp="1"/>
          </p:cNvSpPr>
          <p:nvPr>
            <p:ph sz="quarter" idx="13"/>
          </p:nvPr>
        </p:nvSpPr>
        <p:spPr>
          <a:xfrm>
            <a:off x="4733513" y="1046671"/>
            <a:ext cx="3406692" cy="2392893"/>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8"/>
          <p:cNvSpPr>
            <a:spLocks noGrp="1"/>
          </p:cNvSpPr>
          <p:nvPr>
            <p:ph sz="quarter" idx="17"/>
          </p:nvPr>
        </p:nvSpPr>
        <p:spPr>
          <a:xfrm>
            <a:off x="4733513" y="3598364"/>
            <a:ext cx="3406692" cy="2392893"/>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8"/>
          </p:nvPr>
        </p:nvSpPr>
        <p:spPr>
          <a:xfrm>
            <a:off x="8247790" y="1046671"/>
            <a:ext cx="3406692" cy="2392893"/>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p:cNvSpPr>
            <a:spLocks noGrp="1"/>
          </p:cNvSpPr>
          <p:nvPr>
            <p:ph sz="quarter" idx="19"/>
          </p:nvPr>
        </p:nvSpPr>
        <p:spPr>
          <a:xfrm>
            <a:off x="8247790" y="3598364"/>
            <a:ext cx="3406692" cy="2392893"/>
          </a:xfrm>
        </p:spPr>
        <p:txBody>
          <a:bodyPr bIns="72000">
            <a:normAutofit/>
          </a:bodyPr>
          <a:lstStyle>
            <a:lvl1pPr>
              <a:defRPr sz="1594"/>
            </a:lvl1pPr>
            <a:lvl2pPr>
              <a:defRPr sz="1594"/>
            </a:lvl2pPr>
            <a:lvl3pPr>
              <a:defRPr sz="1594"/>
            </a:lvl3pPr>
            <a:lvl4pPr>
              <a:defRPr sz="1594"/>
            </a:lvl4pPr>
            <a:lvl5pPr>
              <a:defRPr sz="159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1EB1A3F1-C39A-411B-A685-933701AB0836}"/>
              </a:ext>
            </a:extLst>
          </p:cNvPr>
          <p:cNvSpPr>
            <a:spLocks noGrp="1"/>
          </p:cNvSpPr>
          <p:nvPr>
            <p:ph type="title"/>
          </p:nvPr>
        </p:nvSpPr>
        <p:spPr/>
        <p:txBody>
          <a:bodyPr/>
          <a:lstStyle/>
          <a:p>
            <a:r>
              <a:rPr lang="en-US"/>
              <a:t>Click to edit Master title style</a:t>
            </a:r>
            <a:endParaRPr lang="en-GB"/>
          </a:p>
        </p:txBody>
      </p:sp>
      <p:sp>
        <p:nvSpPr>
          <p:cNvPr id="8" name="Date Placeholder 7">
            <a:extLst>
              <a:ext uri="{FF2B5EF4-FFF2-40B4-BE49-F238E27FC236}">
                <a16:creationId xmlns:a16="http://schemas.microsoft.com/office/drawing/2014/main" id="{8683DF30-A045-46F8-B4ED-4F993ED69C1A}"/>
              </a:ext>
            </a:extLst>
          </p:cNvPr>
          <p:cNvSpPr>
            <a:spLocks noGrp="1"/>
          </p:cNvSpPr>
          <p:nvPr>
            <p:ph type="dt" sz="half" idx="20"/>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9" name="Footer Placeholder 8">
            <a:extLst>
              <a:ext uri="{FF2B5EF4-FFF2-40B4-BE49-F238E27FC236}">
                <a16:creationId xmlns:a16="http://schemas.microsoft.com/office/drawing/2014/main" id="{9E96C7AA-C723-41D6-A99A-D7223EEDB068}"/>
              </a:ext>
            </a:extLst>
          </p:cNvPr>
          <p:cNvSpPr>
            <a:spLocks noGrp="1"/>
          </p:cNvSpPr>
          <p:nvPr>
            <p:ph type="ftr" sz="quarter" idx="21"/>
          </p:nvPr>
        </p:nvSpPr>
        <p:spPr>
          <a:xfrm>
            <a:off x="4733173" y="6500034"/>
            <a:ext cx="4231940" cy="288000"/>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920961E4-E3E4-4300-9460-C39CF793F34E}"/>
              </a:ext>
            </a:extLst>
          </p:cNvPr>
          <p:cNvSpPr>
            <a:spLocks noGrp="1"/>
          </p:cNvSpPr>
          <p:nvPr>
            <p:ph type="sldNum" sz="quarter" idx="22"/>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86260241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Columns + 3 Image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9326B52-FFB6-4F06-AA0A-1B2E1FD3155B}"/>
              </a:ext>
            </a:extLst>
          </p:cNvPr>
          <p:cNvGraphicFramePr>
            <a:graphicFrameLocks noChangeAspect="1"/>
          </p:cNvGraphicFramePr>
          <p:nvPr userDrawn="1">
            <p:custDataLst>
              <p:tags r:id="rId1"/>
            </p:custDataLst>
            <p:extLst>
              <p:ext uri="{D42A27DB-BD31-4B8C-83A1-F6EECF244321}">
                <p14:modId xmlns:p14="http://schemas.microsoft.com/office/powerpoint/2010/main" val="265150595"/>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5" name="Object 4" hidden="1">
                        <a:extLst>
                          <a:ext uri="{FF2B5EF4-FFF2-40B4-BE49-F238E27FC236}">
                            <a16:creationId xmlns:a16="http://schemas.microsoft.com/office/drawing/2014/main" id="{D9326B52-FFB6-4F06-AA0A-1B2E1FD3155B}"/>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7F25963-3EFE-455A-920B-6D10C0BB11FF}"/>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sz="half" idx="1"/>
          </p:nvPr>
        </p:nvSpPr>
        <p:spPr>
          <a:xfrm>
            <a:off x="503643" y="1046670"/>
            <a:ext cx="3632611" cy="887862"/>
          </a:xfrm>
        </p:spPr>
        <p:txBody>
          <a:bodyPr bIns="72000">
            <a:no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79694" y="1046670"/>
            <a:ext cx="3632611" cy="887862"/>
          </a:xfrm>
        </p:spPr>
        <p:txBody>
          <a:bodyPr bIns="72000">
            <a:noAutofit/>
          </a:bodyPr>
          <a:lstStyle>
            <a:lvl1pPr>
              <a:defRPr sz="1793"/>
            </a:lvl1pPr>
            <a:lvl2pPr>
              <a:defRPr sz="1793"/>
            </a:lvl2pPr>
            <a:lvl3pPr>
              <a:defRPr sz="1793"/>
            </a:lvl3pPr>
            <a:lvl4pPr>
              <a:defRPr sz="1793"/>
            </a:lvl4pPr>
            <a:lvl5pPr>
              <a:defRPr sz="1793"/>
            </a:lvl5pPr>
            <a:lvl6pPr>
              <a:defRPr sz="2378"/>
            </a:lvl6pPr>
            <a:lvl7pPr>
              <a:defRPr sz="2378"/>
            </a:lvl7pPr>
            <a:lvl8pPr>
              <a:defRPr sz="2378"/>
            </a:lvl8pPr>
            <a:lvl9pPr>
              <a:defRPr sz="23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055745" y="1046670"/>
            <a:ext cx="3632611" cy="887862"/>
          </a:xfrm>
        </p:spPr>
        <p:txBody>
          <a:bodyPr bIns="72000">
            <a:noAutofit/>
          </a:bodyPr>
          <a:lstStyle>
            <a:lvl1pPr>
              <a:defRPr sz="1793"/>
            </a:lvl1pPr>
            <a:lvl2pPr>
              <a:defRPr sz="1793"/>
            </a:lvl2pPr>
            <a:lvl3pPr>
              <a:defRPr sz="1793"/>
            </a:lvl3pPr>
            <a:lvl4pPr>
              <a:defRPr sz="1793"/>
            </a:lvl4pPr>
            <a:lvl5pPr>
              <a:defRPr sz="17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8"/>
          <p:cNvSpPr>
            <a:spLocks noGrp="1"/>
          </p:cNvSpPr>
          <p:nvPr>
            <p:ph sz="quarter" idx="17"/>
          </p:nvPr>
        </p:nvSpPr>
        <p:spPr>
          <a:xfrm>
            <a:off x="502045" y="2151176"/>
            <a:ext cx="3632611" cy="3832863"/>
          </a:xfrm>
        </p:spPr>
        <p:txBody>
          <a:bodyPr bIns="72000">
            <a:normAutofit/>
          </a:bodyPr>
          <a:lstStyle>
            <a:lvl1pPr>
              <a:defRPr sz="1793"/>
            </a:lvl1pPr>
            <a:lvl2pPr>
              <a:defRPr sz="1793"/>
            </a:lvl2pPr>
            <a:lvl3pPr>
              <a:defRPr sz="1793"/>
            </a:lvl3pPr>
            <a:lvl4pPr>
              <a:defRPr sz="1793"/>
            </a:lvl4pPr>
            <a:lvl5pPr>
              <a:defRPr sz="17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8"/>
          <p:cNvSpPr>
            <a:spLocks noGrp="1"/>
          </p:cNvSpPr>
          <p:nvPr>
            <p:ph sz="quarter" idx="18"/>
          </p:nvPr>
        </p:nvSpPr>
        <p:spPr>
          <a:xfrm>
            <a:off x="4278095" y="2151176"/>
            <a:ext cx="3632611" cy="3832863"/>
          </a:xfrm>
        </p:spPr>
        <p:txBody>
          <a:bodyPr bIns="72000">
            <a:normAutofit/>
          </a:bodyPr>
          <a:lstStyle>
            <a:lvl1pPr>
              <a:defRPr sz="1793"/>
            </a:lvl1pPr>
            <a:lvl2pPr>
              <a:defRPr sz="1793"/>
            </a:lvl2pPr>
            <a:lvl3pPr>
              <a:defRPr sz="1793"/>
            </a:lvl3pPr>
            <a:lvl4pPr>
              <a:defRPr sz="1793"/>
            </a:lvl4pPr>
            <a:lvl5pPr>
              <a:defRPr sz="17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9"/>
          </p:nvPr>
        </p:nvSpPr>
        <p:spPr>
          <a:xfrm>
            <a:off x="8054146" y="2151176"/>
            <a:ext cx="3632611" cy="3832863"/>
          </a:xfrm>
        </p:spPr>
        <p:txBody>
          <a:bodyPr bIns="72000">
            <a:normAutofit/>
          </a:bodyPr>
          <a:lstStyle>
            <a:lvl1pPr>
              <a:defRPr sz="1793"/>
            </a:lvl1pPr>
            <a:lvl2pPr>
              <a:defRPr sz="1793"/>
            </a:lvl2pPr>
            <a:lvl3pPr>
              <a:defRPr sz="1793"/>
            </a:lvl3pPr>
            <a:lvl4pPr>
              <a:defRPr sz="1793"/>
            </a:lvl4pPr>
            <a:lvl5pPr>
              <a:defRPr sz="179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B2D4FFB4-E79B-4757-85E8-9DC4AC18C646}"/>
              </a:ext>
            </a:extLst>
          </p:cNvPr>
          <p:cNvSpPr>
            <a:spLocks noGrp="1"/>
          </p:cNvSpPr>
          <p:nvPr>
            <p:ph type="title"/>
          </p:nvPr>
        </p:nvSpPr>
        <p:spPr/>
        <p:txBody>
          <a:bodyPr/>
          <a:lstStyle/>
          <a:p>
            <a:r>
              <a:rPr lang="en-US"/>
              <a:t>Click to edit Master title style</a:t>
            </a:r>
            <a:endParaRPr lang="en-GB"/>
          </a:p>
        </p:txBody>
      </p:sp>
      <p:sp>
        <p:nvSpPr>
          <p:cNvPr id="10" name="Date Placeholder 9">
            <a:extLst>
              <a:ext uri="{FF2B5EF4-FFF2-40B4-BE49-F238E27FC236}">
                <a16:creationId xmlns:a16="http://schemas.microsoft.com/office/drawing/2014/main" id="{53C8709D-BD1C-44E0-8133-D1A8545B4DBB}"/>
              </a:ext>
            </a:extLst>
          </p:cNvPr>
          <p:cNvSpPr>
            <a:spLocks noGrp="1"/>
          </p:cNvSpPr>
          <p:nvPr>
            <p:ph type="dt" sz="half" idx="20"/>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1" name="Footer Placeholder 10">
            <a:extLst>
              <a:ext uri="{FF2B5EF4-FFF2-40B4-BE49-F238E27FC236}">
                <a16:creationId xmlns:a16="http://schemas.microsoft.com/office/drawing/2014/main" id="{51316090-AAA3-4363-A40F-E8A24DA9E8DA}"/>
              </a:ext>
            </a:extLst>
          </p:cNvPr>
          <p:cNvSpPr>
            <a:spLocks noGrp="1"/>
          </p:cNvSpPr>
          <p:nvPr>
            <p:ph type="ftr" sz="quarter" idx="21"/>
          </p:nvPr>
        </p:nvSpPr>
        <p:spPr>
          <a:xfrm>
            <a:off x="4733173" y="6500034"/>
            <a:ext cx="4231940" cy="288000"/>
          </a:xfrm>
          <a:prstGeom prst="rect">
            <a:avLst/>
          </a:prstGeom>
        </p:spPr>
        <p:txBody>
          <a:bodyPr/>
          <a:lstStyle/>
          <a:p>
            <a:endParaRPr lang="en-GB"/>
          </a:p>
        </p:txBody>
      </p:sp>
      <p:sp>
        <p:nvSpPr>
          <p:cNvPr id="12" name="Slide Number Placeholder 11">
            <a:extLst>
              <a:ext uri="{FF2B5EF4-FFF2-40B4-BE49-F238E27FC236}">
                <a16:creationId xmlns:a16="http://schemas.microsoft.com/office/drawing/2014/main" id="{A6127533-39DF-49BE-960E-8AAFE7CD7E98}"/>
              </a:ext>
            </a:extLst>
          </p:cNvPr>
          <p:cNvSpPr>
            <a:spLocks noGrp="1"/>
          </p:cNvSpPr>
          <p:nvPr>
            <p:ph type="sldNum" sz="quarter" idx="22"/>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9142710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659D395-8A24-4D40-9841-3BE6C5F5C9E9}"/>
              </a:ext>
            </a:extLst>
          </p:cNvPr>
          <p:cNvGraphicFramePr>
            <a:graphicFrameLocks noChangeAspect="1"/>
          </p:cNvGraphicFramePr>
          <p:nvPr userDrawn="1">
            <p:custDataLst>
              <p:tags r:id="rId1"/>
            </p:custDataLst>
            <p:extLst>
              <p:ext uri="{D42A27DB-BD31-4B8C-83A1-F6EECF244321}">
                <p14:modId xmlns:p14="http://schemas.microsoft.com/office/powerpoint/2010/main" val="1362497639"/>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0659D395-8A24-4D40-9841-3BE6C5F5C9E9}"/>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F0601CB-2492-4906-9B37-251B80A0AC85}"/>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3" name="Content Placeholder 2"/>
          <p:cNvSpPr>
            <a:spLocks noGrp="1"/>
          </p:cNvSpPr>
          <p:nvPr>
            <p:ph idx="1"/>
          </p:nvPr>
        </p:nvSpPr>
        <p:spPr>
          <a:xfrm>
            <a:off x="502046" y="5810801"/>
            <a:ext cx="3740189" cy="360919"/>
          </a:xfrm>
          <a:ln>
            <a:noFill/>
          </a:ln>
        </p:spPr>
        <p:txBody>
          <a:bodyPr lIns="0" tIns="0" rIns="0" bIns="0"/>
          <a:lstStyle/>
          <a:p>
            <a:pPr lvl="0"/>
            <a:r>
              <a:rPr lang="en-US"/>
              <a:t>Click to edit Master text styles</a:t>
            </a:r>
          </a:p>
        </p:txBody>
      </p:sp>
      <p:sp>
        <p:nvSpPr>
          <p:cNvPr id="9" name="Content Placeholder 8"/>
          <p:cNvSpPr>
            <a:spLocks noGrp="1"/>
          </p:cNvSpPr>
          <p:nvPr>
            <p:ph sz="quarter" idx="17"/>
          </p:nvPr>
        </p:nvSpPr>
        <p:spPr>
          <a:xfrm>
            <a:off x="502039" y="1046670"/>
            <a:ext cx="11188296" cy="4630587"/>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7DA824B3-C69F-49A7-8BD2-57B3F6CBCD0E}"/>
              </a:ext>
            </a:extLst>
          </p:cNvPr>
          <p:cNvSpPr>
            <a:spLocks noGrp="1"/>
          </p:cNvSpPr>
          <p:nvPr>
            <p:ph type="title"/>
          </p:nvPr>
        </p:nvSpPr>
        <p:spPr/>
        <p:txBody>
          <a:bodyPr/>
          <a:lstStyle/>
          <a:p>
            <a:r>
              <a:rPr lang="en-US"/>
              <a:t>Click to edit Master title style</a:t>
            </a:r>
            <a:endParaRPr lang="en-GB"/>
          </a:p>
        </p:txBody>
      </p:sp>
      <p:sp>
        <p:nvSpPr>
          <p:cNvPr id="8" name="Date Placeholder 7">
            <a:extLst>
              <a:ext uri="{FF2B5EF4-FFF2-40B4-BE49-F238E27FC236}">
                <a16:creationId xmlns:a16="http://schemas.microsoft.com/office/drawing/2014/main" id="{8F28B91D-4B3A-4237-90E6-B6C6E2E3AD71}"/>
              </a:ext>
            </a:extLst>
          </p:cNvPr>
          <p:cNvSpPr>
            <a:spLocks noGrp="1"/>
          </p:cNvSpPr>
          <p:nvPr>
            <p:ph type="dt" sz="half" idx="18"/>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1" name="Footer Placeholder 10">
            <a:extLst>
              <a:ext uri="{FF2B5EF4-FFF2-40B4-BE49-F238E27FC236}">
                <a16:creationId xmlns:a16="http://schemas.microsoft.com/office/drawing/2014/main" id="{9F24BAB0-C9A8-4BB5-8812-FA406D51F16D}"/>
              </a:ext>
            </a:extLst>
          </p:cNvPr>
          <p:cNvSpPr>
            <a:spLocks noGrp="1"/>
          </p:cNvSpPr>
          <p:nvPr>
            <p:ph type="ftr" sz="quarter" idx="19"/>
          </p:nvPr>
        </p:nvSpPr>
        <p:spPr>
          <a:xfrm>
            <a:off x="4733173" y="6500034"/>
            <a:ext cx="4231940" cy="288000"/>
          </a:xfrm>
          <a:prstGeom prst="rect">
            <a:avLst/>
          </a:prstGeom>
        </p:spPr>
        <p:txBody>
          <a:bodyPr/>
          <a:lstStyle/>
          <a:p>
            <a:endParaRPr lang="en-GB"/>
          </a:p>
        </p:txBody>
      </p:sp>
      <p:sp>
        <p:nvSpPr>
          <p:cNvPr id="12" name="Slide Number Placeholder 11">
            <a:extLst>
              <a:ext uri="{FF2B5EF4-FFF2-40B4-BE49-F238E27FC236}">
                <a16:creationId xmlns:a16="http://schemas.microsoft.com/office/drawing/2014/main" id="{1677A4F8-CE53-43AC-AFF5-F694EE8EE024}"/>
              </a:ext>
            </a:extLst>
          </p:cNvPr>
          <p:cNvSpPr>
            <a:spLocks noGrp="1"/>
          </p:cNvSpPr>
          <p:nvPr>
            <p:ph type="sldNum" sz="quarter" idx="20"/>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071925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819B27-F305-45C2-A093-01AD13EDF710}"/>
              </a:ext>
            </a:extLst>
          </p:cNvPr>
          <p:cNvGraphicFramePr>
            <a:graphicFrameLocks noChangeAspect="1"/>
          </p:cNvGraphicFramePr>
          <p:nvPr userDrawn="1">
            <p:custDataLst>
              <p:tags r:id="rId1"/>
            </p:custDataLst>
            <p:extLst>
              <p:ext uri="{D42A27DB-BD31-4B8C-83A1-F6EECF244321}">
                <p14:modId xmlns:p14="http://schemas.microsoft.com/office/powerpoint/2010/main" val="3910529162"/>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 name="Object 2" hidden="1">
                        <a:extLst>
                          <a:ext uri="{FF2B5EF4-FFF2-40B4-BE49-F238E27FC236}">
                            <a16:creationId xmlns:a16="http://schemas.microsoft.com/office/drawing/2014/main" id="{86819B27-F305-45C2-A093-01AD13EDF710}"/>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677F8DB-87AA-4FCD-8AFE-CB2BB0ECDA67}"/>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6" name="Title 5">
            <a:extLst>
              <a:ext uri="{FF2B5EF4-FFF2-40B4-BE49-F238E27FC236}">
                <a16:creationId xmlns:a16="http://schemas.microsoft.com/office/drawing/2014/main" id="{7299B8C5-D032-4AD4-B9BA-293BA23299BA}"/>
              </a:ext>
            </a:extLst>
          </p:cNvPr>
          <p:cNvSpPr>
            <a:spLocks noGrp="1"/>
          </p:cNvSpPr>
          <p:nvPr>
            <p:ph type="title"/>
          </p:nvPr>
        </p:nvSpPr>
        <p:spPr/>
        <p:txBody>
          <a:bodyPr/>
          <a:lstStyle/>
          <a:p>
            <a:r>
              <a:rPr lang="en-US"/>
              <a:t>Click to edit Master title style</a:t>
            </a:r>
            <a:endParaRPr lang="en-GB"/>
          </a:p>
        </p:txBody>
      </p:sp>
      <p:sp>
        <p:nvSpPr>
          <p:cNvPr id="7" name="Date Placeholder 6">
            <a:extLst>
              <a:ext uri="{FF2B5EF4-FFF2-40B4-BE49-F238E27FC236}">
                <a16:creationId xmlns:a16="http://schemas.microsoft.com/office/drawing/2014/main" id="{52DF5870-8DA1-4651-B3DA-5E2E8C025759}"/>
              </a:ext>
            </a:extLst>
          </p:cNvPr>
          <p:cNvSpPr>
            <a:spLocks noGrp="1"/>
          </p:cNvSpPr>
          <p:nvPr>
            <p:ph type="dt" sz="half" idx="10"/>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9" name="Footer Placeholder 8">
            <a:extLst>
              <a:ext uri="{FF2B5EF4-FFF2-40B4-BE49-F238E27FC236}">
                <a16:creationId xmlns:a16="http://schemas.microsoft.com/office/drawing/2014/main" id="{704D1412-148B-4C91-900E-3BFC78C675BE}"/>
              </a:ext>
            </a:extLst>
          </p:cNvPr>
          <p:cNvSpPr>
            <a:spLocks noGrp="1"/>
          </p:cNvSpPr>
          <p:nvPr>
            <p:ph type="ftr" sz="quarter" idx="11"/>
          </p:nvPr>
        </p:nvSpPr>
        <p:spPr>
          <a:xfrm>
            <a:off x="4733173" y="6500034"/>
            <a:ext cx="4231940" cy="288000"/>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2B0B5BE0-2C73-4DFF-BC07-00529A17B8CA}"/>
              </a:ext>
            </a:extLst>
          </p:cNvPr>
          <p:cNvSpPr>
            <a:spLocks noGrp="1"/>
          </p:cNvSpPr>
          <p:nvPr>
            <p:ph type="sldNum" sz="quarter" idx="12"/>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36273103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0D2EB06-E32F-4652-B812-6364DE984D22}"/>
              </a:ext>
            </a:extLst>
          </p:cNvPr>
          <p:cNvGraphicFramePr>
            <a:graphicFrameLocks noChangeAspect="1"/>
          </p:cNvGraphicFramePr>
          <p:nvPr userDrawn="1">
            <p:custDataLst>
              <p:tags r:id="rId1"/>
            </p:custDataLst>
            <p:extLst>
              <p:ext uri="{D42A27DB-BD31-4B8C-83A1-F6EECF244321}">
                <p14:modId xmlns:p14="http://schemas.microsoft.com/office/powerpoint/2010/main" val="1721594242"/>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50D2EB06-E32F-4652-B812-6364DE984D22}"/>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AAA12155-B9DC-4A07-8075-52EED1DCE7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71525" y="6183926"/>
            <a:ext cx="2743200" cy="565898"/>
          </a:xfrm>
          <a:prstGeom prst="rect">
            <a:avLst/>
          </a:prstGeom>
        </p:spPr>
      </p:pic>
    </p:spTree>
    <p:extLst>
      <p:ext uri="{BB962C8B-B14F-4D97-AF65-F5344CB8AC3E}">
        <p14:creationId xmlns:p14="http://schemas.microsoft.com/office/powerpoint/2010/main" val="3177953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 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21146"/>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4">
            <a:extLst>
              <a:ext uri="{FF2B5EF4-FFF2-40B4-BE49-F238E27FC236}">
                <a16:creationId xmlns:a16="http://schemas.microsoft.com/office/drawing/2014/main" id="{EF95CA88-6E93-41FD-95E1-3CBCD8250032}"/>
              </a:ext>
            </a:extLst>
          </p:cNvPr>
          <p:cNvSpPr>
            <a:spLocks noGrp="1"/>
          </p:cNvSpPr>
          <p:nvPr>
            <p:ph type="pic" sz="quarter" idx="13"/>
          </p:nvPr>
        </p:nvSpPr>
        <p:spPr>
          <a:xfrm>
            <a:off x="6096187" y="2021145"/>
            <a:ext cx="3048093" cy="4186660"/>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465383E4-9B0A-43BD-B164-89BFC7F626D7}"/>
              </a:ext>
            </a:extLst>
          </p:cNvPr>
          <p:cNvSpPr>
            <a:spLocks noGrp="1"/>
          </p:cNvSpPr>
          <p:nvPr>
            <p:ph type="pic" sz="quarter" idx="14"/>
          </p:nvPr>
        </p:nvSpPr>
        <p:spPr>
          <a:xfrm>
            <a:off x="9144280"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04BD122D-3F9A-4C09-96ED-16A8A704A694}"/>
              </a:ext>
            </a:extLst>
          </p:cNvPr>
          <p:cNvSpPr>
            <a:spLocks noGrp="1"/>
          </p:cNvSpPr>
          <p:nvPr>
            <p:ph type="pic" sz="quarter" idx="15"/>
          </p:nvPr>
        </p:nvSpPr>
        <p:spPr>
          <a:xfrm>
            <a:off x="9144280" y="4114476"/>
            <a:ext cx="3048093" cy="2093330"/>
          </a:xfrm>
          <a:solidFill>
            <a:schemeClr val="bg1">
              <a:lumMod val="75000"/>
            </a:schemeClr>
          </a:solidFill>
        </p:spPr>
        <p:txBody>
          <a:bodyPr/>
          <a:lstStyle>
            <a:lvl1pPr>
              <a:defRPr b="0"/>
            </a:lvl1pPr>
          </a:lstStyle>
          <a:p>
            <a:r>
              <a:rPr lang="en-US"/>
              <a:t>Click icon to add picture</a:t>
            </a:r>
            <a:endParaRPr lang="en-GB"/>
          </a:p>
        </p:txBody>
      </p:sp>
      <p:sp>
        <p:nvSpPr>
          <p:cNvPr id="13" name="Slide Number Placeholder 3">
            <a:extLst>
              <a:ext uri="{FF2B5EF4-FFF2-40B4-BE49-F238E27FC236}">
                <a16:creationId xmlns:a16="http://schemas.microsoft.com/office/drawing/2014/main" id="{7113D4FE-C9FD-D440-9DF5-E485B502DA33}"/>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6" name="Footer Placeholder 5">
            <a:extLst>
              <a:ext uri="{FF2B5EF4-FFF2-40B4-BE49-F238E27FC236}">
                <a16:creationId xmlns:a16="http://schemas.microsoft.com/office/drawing/2014/main" id="{38375438-2D15-5247-8901-EF46DA883F83}"/>
              </a:ext>
            </a:extLst>
          </p:cNvPr>
          <p:cNvSpPr>
            <a:spLocks noGrp="1"/>
          </p:cNvSpPr>
          <p:nvPr>
            <p:ph type="ftr" sz="quarter" idx="16"/>
          </p:nvPr>
        </p:nvSpPr>
        <p:spPr/>
        <p:txBody>
          <a:bodyPr/>
          <a:lstStyle/>
          <a:p>
            <a:endParaRPr lang="en-GB"/>
          </a:p>
        </p:txBody>
      </p:sp>
      <p:sp>
        <p:nvSpPr>
          <p:cNvPr id="7" name="Date Placeholder 6">
            <a:extLst>
              <a:ext uri="{FF2B5EF4-FFF2-40B4-BE49-F238E27FC236}">
                <a16:creationId xmlns:a16="http://schemas.microsoft.com/office/drawing/2014/main" id="{AF5C635E-0635-9249-8016-5F5139D14B1D}"/>
              </a:ext>
            </a:extLst>
          </p:cNvPr>
          <p:cNvSpPr>
            <a:spLocks noGrp="1"/>
          </p:cNvSpPr>
          <p:nvPr>
            <p:ph type="dt" sz="half" idx="17"/>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31706626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0D2EB06-E32F-4652-B812-6364DE984D22}"/>
              </a:ext>
            </a:extLst>
          </p:cNvPr>
          <p:cNvGraphicFramePr>
            <a:graphicFrameLocks noChangeAspect="1"/>
          </p:cNvGraphicFramePr>
          <p:nvPr userDrawn="1">
            <p:custDataLst>
              <p:tags r:id="rId1"/>
            </p:custDataLst>
            <p:extLst>
              <p:ext uri="{D42A27DB-BD31-4B8C-83A1-F6EECF244321}">
                <p14:modId xmlns:p14="http://schemas.microsoft.com/office/powerpoint/2010/main" val="502951279"/>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50D2EB06-E32F-4652-B812-6364DE984D22}"/>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7450BA16-E4EE-43DE-BBE0-78A06EC771BE}"/>
              </a:ext>
            </a:extLst>
          </p:cNvPr>
          <p:cNvSpPr>
            <a:spLocks noGrp="1"/>
          </p:cNvSpPr>
          <p:nvPr>
            <p:ph type="title" hasCustomPrompt="1"/>
          </p:nvPr>
        </p:nvSpPr>
        <p:spPr>
          <a:xfrm>
            <a:off x="358599" y="2021146"/>
            <a:ext cx="7530596" cy="1624135"/>
          </a:xfrm>
        </p:spPr>
        <p:txBody>
          <a:bodyPr anchor="t" anchorCtr="0"/>
          <a:lstStyle>
            <a:lvl1pPr algn="l">
              <a:lnSpc>
                <a:spcPct val="90000"/>
              </a:lnSpc>
              <a:defRPr sz="318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4" name="Date Placeholder 3">
            <a:extLst>
              <a:ext uri="{FF2B5EF4-FFF2-40B4-BE49-F238E27FC236}">
                <a16:creationId xmlns:a16="http://schemas.microsoft.com/office/drawing/2014/main" id="{94CBE405-62C5-49AD-B106-759AC313CAA7}"/>
              </a:ext>
            </a:extLst>
          </p:cNvPr>
          <p:cNvSpPr>
            <a:spLocks noGrp="1"/>
          </p:cNvSpPr>
          <p:nvPr>
            <p:ph type="dt" sz="half" idx="10"/>
          </p:nvPr>
        </p:nvSpPr>
        <p:spPr>
          <a:xfrm>
            <a:off x="1648875" y="6500034"/>
            <a:ext cx="2743200" cy="288000"/>
          </a:xfrm>
          <a:prstGeom prst="rect">
            <a:avLst/>
          </a:prstGeom>
        </p:spPr>
        <p:txBody>
          <a:bodyPr/>
          <a:lstStyle>
            <a:lvl1pPr>
              <a:defRPr>
                <a:solidFill>
                  <a:schemeClr val="bg1"/>
                </a:solidFill>
              </a:defRPr>
            </a:lvl1pPr>
          </a:lstStyle>
          <a:p>
            <a:fld id="{A87C4229-86E8-4EB1-9662-DA38555DFCAD}" type="datetime1">
              <a:rPr lang="en-GB" smtClean="0"/>
              <a:pPr/>
              <a:t>09/05/2022</a:t>
            </a:fld>
            <a:endParaRPr lang="en-GB"/>
          </a:p>
        </p:txBody>
      </p:sp>
      <p:sp>
        <p:nvSpPr>
          <p:cNvPr id="5" name="Footer Placeholder 4">
            <a:extLst>
              <a:ext uri="{FF2B5EF4-FFF2-40B4-BE49-F238E27FC236}">
                <a16:creationId xmlns:a16="http://schemas.microsoft.com/office/drawing/2014/main" id="{4CB4639F-3456-4910-B93B-77010CECB6C2}"/>
              </a:ext>
            </a:extLst>
          </p:cNvPr>
          <p:cNvSpPr>
            <a:spLocks noGrp="1"/>
          </p:cNvSpPr>
          <p:nvPr>
            <p:ph type="ftr" sz="quarter" idx="11"/>
          </p:nvPr>
        </p:nvSpPr>
        <p:spPr>
          <a:xfrm>
            <a:off x="4733173" y="6500034"/>
            <a:ext cx="4231940" cy="288000"/>
          </a:xfrm>
          <a:prstGeom prst="rect">
            <a:avLst/>
          </a:prstGeom>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DB275621-111A-46E3-A1CD-A2822B85CEC6}"/>
              </a:ext>
            </a:extLst>
          </p:cNvPr>
          <p:cNvSpPr>
            <a:spLocks noGrp="1"/>
          </p:cNvSpPr>
          <p:nvPr>
            <p:ph type="sldNum" sz="quarter" idx="12"/>
          </p:nvPr>
        </p:nvSpPr>
        <p:spPr/>
        <p:txBody>
          <a:bodyPr/>
          <a:lstStyle>
            <a:lvl1pPr>
              <a:defRPr>
                <a:solidFill>
                  <a:schemeClr val="bg1"/>
                </a:solidFill>
              </a:defRPr>
            </a:lvl1pPr>
          </a:lstStyle>
          <a:p>
            <a:fld id="{0B868178-02AE-42FC-958D-6B8F13B60175}" type="slidenum">
              <a:rPr lang="en-GB" smtClean="0"/>
              <a:pPr/>
              <a:t>‹#›</a:t>
            </a:fld>
            <a:endParaRPr lang="en-GB"/>
          </a:p>
        </p:txBody>
      </p:sp>
    </p:spTree>
    <p:extLst>
      <p:ext uri="{BB962C8B-B14F-4D97-AF65-F5344CB8AC3E}">
        <p14:creationId xmlns:p14="http://schemas.microsoft.com/office/powerpoint/2010/main" val="6779566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Half 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0D2EB06-E32F-4652-B812-6364DE984D22}"/>
              </a:ext>
            </a:extLst>
          </p:cNvPr>
          <p:cNvGraphicFramePr>
            <a:graphicFrameLocks noChangeAspect="1"/>
          </p:cNvGraphicFramePr>
          <p:nvPr userDrawn="1">
            <p:custDataLst>
              <p:tags r:id="rId1"/>
            </p:custDataLst>
            <p:extLst>
              <p:ext uri="{D42A27DB-BD31-4B8C-83A1-F6EECF244321}">
                <p14:modId xmlns:p14="http://schemas.microsoft.com/office/powerpoint/2010/main" val="722974612"/>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50D2EB06-E32F-4652-B812-6364DE984D22}"/>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4236B773-3086-47DA-A5CD-A429D11EF0D2}"/>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4781" b="1" i="0" baseline="0">
              <a:latin typeface="Century Gothic" panose="020B0502020202020204" pitchFamily="34" charset="0"/>
              <a:ea typeface="+mj-ea"/>
              <a:cs typeface="+mj-cs"/>
              <a:sym typeface="Century Gothic" panose="020B0502020202020204" pitchFamily="34" charset="0"/>
            </a:endParaRPr>
          </a:p>
        </p:txBody>
      </p:sp>
      <p:pic>
        <p:nvPicPr>
          <p:cNvPr id="3" name="Picture 2">
            <a:extLst>
              <a:ext uri="{FF2B5EF4-FFF2-40B4-BE49-F238E27FC236}">
                <a16:creationId xmlns:a16="http://schemas.microsoft.com/office/drawing/2014/main" id="{C5A3C092-5EFA-4D55-9E29-3305274D82D3}"/>
              </a:ext>
            </a:extLst>
          </p:cNvPr>
          <p:cNvPicPr>
            <a:picLocks noChangeAspect="1"/>
          </p:cNvPicPr>
          <p:nvPr userDrawn="1"/>
        </p:nvPicPr>
        <p:blipFill rotWithShape="1">
          <a:blip r:embed="rId6"/>
          <a:srcRect r="3191"/>
          <a:stretch/>
        </p:blipFill>
        <p:spPr>
          <a:xfrm>
            <a:off x="1" y="0"/>
            <a:ext cx="8112224" cy="6864665"/>
          </a:xfrm>
          <a:prstGeom prst="rect">
            <a:avLst/>
          </a:prstGeom>
        </p:spPr>
      </p:pic>
      <p:sp>
        <p:nvSpPr>
          <p:cNvPr id="6" name="Content Placeholder 5">
            <a:extLst>
              <a:ext uri="{FF2B5EF4-FFF2-40B4-BE49-F238E27FC236}">
                <a16:creationId xmlns:a16="http://schemas.microsoft.com/office/drawing/2014/main" id="{E5DCAF29-CAF3-4201-9C05-94C19D8605A7}"/>
              </a:ext>
            </a:extLst>
          </p:cNvPr>
          <p:cNvSpPr>
            <a:spLocks noGrp="1"/>
          </p:cNvSpPr>
          <p:nvPr>
            <p:ph sz="quarter" idx="13"/>
          </p:nvPr>
        </p:nvSpPr>
        <p:spPr>
          <a:xfrm>
            <a:off x="8303685" y="165101"/>
            <a:ext cx="3744383" cy="593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D8A6F9A4-360E-4E51-B5F6-F66F57EE6E13}"/>
              </a:ext>
            </a:extLst>
          </p:cNvPr>
          <p:cNvSpPr>
            <a:spLocks noGrp="1"/>
          </p:cNvSpPr>
          <p:nvPr>
            <p:ph type="ctrTitle"/>
          </p:nvPr>
        </p:nvSpPr>
        <p:spPr>
          <a:xfrm>
            <a:off x="502041" y="2084853"/>
            <a:ext cx="5113907" cy="2208244"/>
          </a:xfrm>
        </p:spPr>
        <p:txBody>
          <a:bodyPr/>
          <a:lstStyle>
            <a:lvl1pPr algn="l">
              <a:lnSpc>
                <a:spcPct val="85000"/>
              </a:lnSpc>
              <a:defRPr sz="4781" b="1" i="0">
                <a:solidFill>
                  <a:schemeClr val="bg1"/>
                </a:solidFill>
                <a:latin typeface="+mj-lt"/>
              </a:defRPr>
            </a:lvl1pPr>
          </a:lstStyle>
          <a:p>
            <a:r>
              <a:rPr lang="en-US"/>
              <a:t>Click to edit Master title style</a:t>
            </a:r>
            <a:endParaRPr lang="en-GB"/>
          </a:p>
        </p:txBody>
      </p:sp>
      <p:sp>
        <p:nvSpPr>
          <p:cNvPr id="5" name="Date Placeholder 4">
            <a:extLst>
              <a:ext uri="{FF2B5EF4-FFF2-40B4-BE49-F238E27FC236}">
                <a16:creationId xmlns:a16="http://schemas.microsoft.com/office/drawing/2014/main" id="{3B52E5D7-01F1-4B41-BF70-5041D832B648}"/>
              </a:ext>
            </a:extLst>
          </p:cNvPr>
          <p:cNvSpPr>
            <a:spLocks noGrp="1"/>
          </p:cNvSpPr>
          <p:nvPr>
            <p:ph type="dt" sz="half" idx="14"/>
          </p:nvPr>
        </p:nvSpPr>
        <p:spPr>
          <a:xfrm>
            <a:off x="1648875" y="6500034"/>
            <a:ext cx="2743200" cy="288000"/>
          </a:xfrm>
          <a:prstGeom prst="rect">
            <a:avLst/>
          </a:prstGeom>
        </p:spPr>
        <p:txBody>
          <a:bodyPr/>
          <a:lstStyle>
            <a:lvl1pPr>
              <a:defRPr>
                <a:solidFill>
                  <a:schemeClr val="bg1"/>
                </a:solidFill>
              </a:defRPr>
            </a:lvl1pPr>
          </a:lstStyle>
          <a:p>
            <a:fld id="{A87C4229-86E8-4EB1-9662-DA38555DFCAD}" type="datetime1">
              <a:rPr lang="en-GB" smtClean="0"/>
              <a:pPr/>
              <a:t>09/05/2022</a:t>
            </a:fld>
            <a:endParaRPr lang="en-GB"/>
          </a:p>
        </p:txBody>
      </p:sp>
      <p:sp>
        <p:nvSpPr>
          <p:cNvPr id="13" name="Slide Number Placeholder 12">
            <a:extLst>
              <a:ext uri="{FF2B5EF4-FFF2-40B4-BE49-F238E27FC236}">
                <a16:creationId xmlns:a16="http://schemas.microsoft.com/office/drawing/2014/main" id="{F88EAA3A-63FD-48AF-A67F-376059EE19D5}"/>
              </a:ext>
            </a:extLst>
          </p:cNvPr>
          <p:cNvSpPr>
            <a:spLocks noGrp="1"/>
          </p:cNvSpPr>
          <p:nvPr>
            <p:ph type="sldNum" sz="quarter" idx="16"/>
          </p:nvPr>
        </p:nvSpPr>
        <p:spPr/>
        <p:txBody>
          <a:bodyPr/>
          <a:lstStyle>
            <a:lvl1pPr>
              <a:defRPr>
                <a:solidFill>
                  <a:schemeClr val="bg1"/>
                </a:solidFill>
              </a:defRPr>
            </a:lvl1pPr>
          </a:lstStyle>
          <a:p>
            <a:fld id="{0B868178-02AE-42FC-958D-6B8F13B60175}" type="slidenum">
              <a:rPr lang="en-GB" smtClean="0"/>
              <a:pPr/>
              <a:t>‹#›</a:t>
            </a:fld>
            <a:endParaRPr lang="en-GB"/>
          </a:p>
        </p:txBody>
      </p:sp>
      <p:pic>
        <p:nvPicPr>
          <p:cNvPr id="9" name="Picture 8">
            <a:extLst>
              <a:ext uri="{FF2B5EF4-FFF2-40B4-BE49-F238E27FC236}">
                <a16:creationId xmlns:a16="http://schemas.microsoft.com/office/drawing/2014/main" id="{8F512ACF-13AA-4E1E-8F42-9F26DCF629C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71525" y="6183926"/>
            <a:ext cx="2743200" cy="565898"/>
          </a:xfrm>
          <a:prstGeom prst="rect">
            <a:avLst/>
          </a:prstGeom>
        </p:spPr>
      </p:pic>
    </p:spTree>
    <p:extLst>
      <p:ext uri="{BB962C8B-B14F-4D97-AF65-F5344CB8AC3E}">
        <p14:creationId xmlns:p14="http://schemas.microsoft.com/office/powerpoint/2010/main" val="242657169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logo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A82933C-2DA2-4F27-B093-F0175140641F}"/>
              </a:ext>
            </a:extLst>
          </p:cNvPr>
          <p:cNvGraphicFramePr>
            <a:graphicFrameLocks noChangeAspect="1"/>
          </p:cNvGraphicFramePr>
          <p:nvPr userDrawn="1">
            <p:custDataLst>
              <p:tags r:id="rId1"/>
            </p:custDataLst>
            <p:extLst>
              <p:ext uri="{D42A27DB-BD31-4B8C-83A1-F6EECF244321}">
                <p14:modId xmlns:p14="http://schemas.microsoft.com/office/powerpoint/2010/main" val="3736770509"/>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BA82933C-2DA2-4F27-B093-F0175140641F}"/>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8DE3290F-09A0-4144-B11C-C3D929773A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4471" y="1301492"/>
            <a:ext cx="9083058" cy="4255016"/>
          </a:xfrm>
          <a:prstGeom prst="rect">
            <a:avLst/>
          </a:prstGeom>
        </p:spPr>
      </p:pic>
    </p:spTree>
    <p:extLst>
      <p:ext uri="{BB962C8B-B14F-4D97-AF65-F5344CB8AC3E}">
        <p14:creationId xmlns:p14="http://schemas.microsoft.com/office/powerpoint/2010/main" val="516988788"/>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CD3535-7929-4850-8220-9D014E9E3886}"/>
              </a:ext>
            </a:extLst>
          </p:cNvPr>
          <p:cNvGraphicFramePr>
            <a:graphicFrameLocks noChangeAspect="1"/>
          </p:cNvGraphicFramePr>
          <p:nvPr userDrawn="1">
            <p:custDataLst>
              <p:tags r:id="rId1"/>
            </p:custDataLst>
            <p:extLst>
              <p:ext uri="{D42A27DB-BD31-4B8C-83A1-F6EECF244321}">
                <p14:modId xmlns:p14="http://schemas.microsoft.com/office/powerpoint/2010/main" val="1436392760"/>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8FCD3535-7929-4850-8220-9D014E9E3886}"/>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8EC228-6DEC-440C-91AD-FB6D0F13DEA3}"/>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984" b="0" i="0" baseline="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ctrTitle"/>
          </p:nvPr>
        </p:nvSpPr>
        <p:spPr>
          <a:xfrm>
            <a:off x="502041" y="1804595"/>
            <a:ext cx="5737588" cy="1263216"/>
          </a:xfrm>
        </p:spPr>
        <p:txBody>
          <a:bodyPr/>
          <a:lstStyle>
            <a:lvl1pPr algn="l">
              <a:lnSpc>
                <a:spcPct val="85000"/>
              </a:lnSpc>
              <a:defRPr sz="3984" b="0" i="0">
                <a:solidFill>
                  <a:schemeClr val="tx1"/>
                </a:solidFill>
                <a:latin typeface="+mn-lt"/>
              </a:defRPr>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lvl1pPr>
              <a:defRPr sz="1060">
                <a:solidFill>
                  <a:schemeClr val="accent4"/>
                </a:solidFill>
              </a:defRPr>
            </a:lvl1pPr>
          </a:lstStyle>
          <a:p>
            <a:fld id="{0B868178-02AE-42FC-958D-6B8F13B60175}" type="slidenum">
              <a:rPr lang="en-GB" smtClean="0"/>
              <a:pPr/>
              <a:t>‹#›</a:t>
            </a:fld>
            <a:endParaRPr lang="en-GB"/>
          </a:p>
        </p:txBody>
      </p:sp>
      <p:pic>
        <p:nvPicPr>
          <p:cNvPr id="10" name="Picture 9">
            <a:extLst>
              <a:ext uri="{FF2B5EF4-FFF2-40B4-BE49-F238E27FC236}">
                <a16:creationId xmlns:a16="http://schemas.microsoft.com/office/drawing/2014/main" id="{65AFA4D8-635B-4C29-A842-BEE140BA2A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2041" y="413370"/>
            <a:ext cx="3683985" cy="759973"/>
          </a:xfrm>
          <a:prstGeom prst="rect">
            <a:avLst/>
          </a:prstGeom>
        </p:spPr>
      </p:pic>
    </p:spTree>
    <p:extLst>
      <p:ext uri="{BB962C8B-B14F-4D97-AF65-F5344CB8AC3E}">
        <p14:creationId xmlns:p14="http://schemas.microsoft.com/office/powerpoint/2010/main" val="3154651779"/>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A71518E-45D7-4848-B1B4-DC76C62C89D8}"/>
              </a:ext>
            </a:extLst>
          </p:cNvPr>
          <p:cNvGraphicFramePr>
            <a:graphicFrameLocks noChangeAspect="1"/>
          </p:cNvGraphicFramePr>
          <p:nvPr userDrawn="1">
            <p:custDataLst>
              <p:tags r:id="rId1"/>
            </p:custDataLst>
            <p:extLst>
              <p:ext uri="{D42A27DB-BD31-4B8C-83A1-F6EECF244321}">
                <p14:modId xmlns:p14="http://schemas.microsoft.com/office/powerpoint/2010/main" val="3370630758"/>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0A71518E-45D7-4848-B1B4-DC76C62C89D8}"/>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227B828E-B636-4E84-8529-97841259E471}"/>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984" b="0" i="0" baseline="0">
              <a:latin typeface="Century Gothic" panose="020B0502020202020204" pitchFamily="34" charset="0"/>
              <a:ea typeface="+mj-ea"/>
              <a:cs typeface="+mj-cs"/>
              <a:sym typeface="Century Gothic" panose="020B0502020202020204" pitchFamily="34" charset="0"/>
            </a:endParaRPr>
          </a:p>
        </p:txBody>
      </p:sp>
      <p:sp>
        <p:nvSpPr>
          <p:cNvPr id="2" name="Title 1"/>
          <p:cNvSpPr>
            <a:spLocks noGrp="1"/>
          </p:cNvSpPr>
          <p:nvPr>
            <p:ph type="title"/>
          </p:nvPr>
        </p:nvSpPr>
        <p:spPr>
          <a:xfrm>
            <a:off x="502047" y="1804601"/>
            <a:ext cx="7566443" cy="974482"/>
          </a:xfrm>
        </p:spPr>
        <p:txBody>
          <a:bodyPr/>
          <a:lstStyle>
            <a:lvl1pPr>
              <a:defRPr sz="3984" b="0" i="0" baseline="0">
                <a:solidFill>
                  <a:schemeClr val="tx1"/>
                </a:solidFill>
                <a:latin typeface="+mn-lt"/>
              </a:defRPr>
            </a:lvl1pPr>
          </a:lstStyle>
          <a:p>
            <a:r>
              <a:rPr lang="en-US"/>
              <a:t>Click to edit Master title style</a:t>
            </a:r>
            <a:endParaRPr lang="en-GB"/>
          </a:p>
        </p:txBody>
      </p:sp>
      <p:sp>
        <p:nvSpPr>
          <p:cNvPr id="8" name="Content Placeholder 7">
            <a:extLst>
              <a:ext uri="{FF2B5EF4-FFF2-40B4-BE49-F238E27FC236}">
                <a16:creationId xmlns:a16="http://schemas.microsoft.com/office/drawing/2014/main" id="{7216BF7E-BA42-4329-B9E4-B5588BCA0917}"/>
              </a:ext>
            </a:extLst>
          </p:cNvPr>
          <p:cNvSpPr>
            <a:spLocks noGrp="1"/>
          </p:cNvSpPr>
          <p:nvPr>
            <p:ph sz="quarter" idx="13"/>
          </p:nvPr>
        </p:nvSpPr>
        <p:spPr>
          <a:xfrm>
            <a:off x="501650" y="2779184"/>
            <a:ext cx="7566839" cy="3175982"/>
          </a:xfrm>
        </p:spPr>
        <p:txBody>
          <a:bodyPr>
            <a:normAutofit/>
          </a:bodyPr>
          <a:lstStyle>
            <a:lvl1pPr>
              <a:defRPr sz="1992" b="0"/>
            </a:lvl1pPr>
            <a:lvl2pPr>
              <a:defRPr sz="1992" b="0"/>
            </a:lvl2pPr>
            <a:lvl3pPr>
              <a:defRPr sz="1992" b="0"/>
            </a:lvl3pPr>
            <a:lvl4pPr>
              <a:defRPr sz="1992" b="0"/>
            </a:lvl4pPr>
            <a:lvl5pPr>
              <a:defRPr sz="199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1" name="Picture 10">
            <a:extLst>
              <a:ext uri="{FF2B5EF4-FFF2-40B4-BE49-F238E27FC236}">
                <a16:creationId xmlns:a16="http://schemas.microsoft.com/office/drawing/2014/main" id="{EAE764F7-E927-42C9-9713-2B26F0CCBB8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425344" y="225959"/>
            <a:ext cx="3239276" cy="668233"/>
          </a:xfrm>
          <a:prstGeom prst="rect">
            <a:avLst/>
          </a:prstGeom>
        </p:spPr>
      </p:pic>
      <p:sp>
        <p:nvSpPr>
          <p:cNvPr id="13" name="Date Placeholder 12">
            <a:extLst>
              <a:ext uri="{FF2B5EF4-FFF2-40B4-BE49-F238E27FC236}">
                <a16:creationId xmlns:a16="http://schemas.microsoft.com/office/drawing/2014/main" id="{0A8DCA13-683F-4D2E-AB79-621C128E0802}"/>
              </a:ext>
            </a:extLst>
          </p:cNvPr>
          <p:cNvSpPr>
            <a:spLocks noGrp="1"/>
          </p:cNvSpPr>
          <p:nvPr>
            <p:ph type="dt" sz="half" idx="14"/>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4" name="Footer Placeholder 13">
            <a:extLst>
              <a:ext uri="{FF2B5EF4-FFF2-40B4-BE49-F238E27FC236}">
                <a16:creationId xmlns:a16="http://schemas.microsoft.com/office/drawing/2014/main" id="{938E63F8-4C66-43FC-B0E6-2B1065829EE3}"/>
              </a:ext>
            </a:extLst>
          </p:cNvPr>
          <p:cNvSpPr>
            <a:spLocks noGrp="1"/>
          </p:cNvSpPr>
          <p:nvPr>
            <p:ph type="ftr" sz="quarter" idx="15"/>
          </p:nvPr>
        </p:nvSpPr>
        <p:spPr>
          <a:xfrm>
            <a:off x="4733173" y="6500034"/>
            <a:ext cx="4231940" cy="288000"/>
          </a:xfrm>
          <a:prstGeom prst="rect">
            <a:avLst/>
          </a:prstGeom>
        </p:spPr>
        <p:txBody>
          <a:bodyPr/>
          <a:lstStyle/>
          <a:p>
            <a:endParaRPr lang="en-GB"/>
          </a:p>
        </p:txBody>
      </p:sp>
      <p:sp>
        <p:nvSpPr>
          <p:cNvPr id="15" name="Slide Number Placeholder 14">
            <a:extLst>
              <a:ext uri="{FF2B5EF4-FFF2-40B4-BE49-F238E27FC236}">
                <a16:creationId xmlns:a16="http://schemas.microsoft.com/office/drawing/2014/main" id="{CE316712-BD7B-45C1-8D5F-369259AB99C6}"/>
              </a:ext>
            </a:extLst>
          </p:cNvPr>
          <p:cNvSpPr>
            <a:spLocks noGrp="1"/>
          </p:cNvSpPr>
          <p:nvPr>
            <p:ph type="sldNum" sz="quarter" idx="16"/>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1523209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4428257-62E9-469C-83E9-50DF55772D67}"/>
              </a:ext>
            </a:extLst>
          </p:cNvPr>
          <p:cNvGraphicFramePr>
            <a:graphicFrameLocks noChangeAspect="1"/>
          </p:cNvGraphicFramePr>
          <p:nvPr userDrawn="1">
            <p:custDataLst>
              <p:tags r:id="rId1"/>
            </p:custDataLst>
            <p:extLst>
              <p:ext uri="{D42A27DB-BD31-4B8C-83A1-F6EECF244321}">
                <p14:modId xmlns:p14="http://schemas.microsoft.com/office/powerpoint/2010/main" val="3003873484"/>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94428257-62E9-469C-83E9-50DF55772D67}"/>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E9C8BFF-69C2-47BD-8ACB-8A3E5968403D}"/>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7" name="Title 6">
            <a:extLst>
              <a:ext uri="{FF2B5EF4-FFF2-40B4-BE49-F238E27FC236}">
                <a16:creationId xmlns:a16="http://schemas.microsoft.com/office/drawing/2014/main" id="{BFBBF283-ECD8-42FC-91F0-3732269EE95A}"/>
              </a:ext>
            </a:extLst>
          </p:cNvPr>
          <p:cNvSpPr>
            <a:spLocks noGrp="1"/>
          </p:cNvSpPr>
          <p:nvPr>
            <p:ph type="title"/>
          </p:nvPr>
        </p:nvSpPr>
        <p:spPr/>
        <p:txBody>
          <a:bodyPr/>
          <a:lstStyle/>
          <a:p>
            <a:r>
              <a:rPr lang="en-US"/>
              <a:t>Click to edit Master title style</a:t>
            </a:r>
            <a:endParaRPr lang="en-GB"/>
          </a:p>
        </p:txBody>
      </p:sp>
      <p:sp>
        <p:nvSpPr>
          <p:cNvPr id="10" name="Content Placeholder 9">
            <a:extLst>
              <a:ext uri="{FF2B5EF4-FFF2-40B4-BE49-F238E27FC236}">
                <a16:creationId xmlns:a16="http://schemas.microsoft.com/office/drawing/2014/main" id="{9F5BB509-1545-4B76-BFE6-3C3614056E72}"/>
              </a:ext>
            </a:extLst>
          </p:cNvPr>
          <p:cNvSpPr>
            <a:spLocks noGrp="1"/>
          </p:cNvSpPr>
          <p:nvPr>
            <p:ph sz="quarter" idx="13"/>
          </p:nvPr>
        </p:nvSpPr>
        <p:spPr>
          <a:xfrm>
            <a:off x="501650" y="1046670"/>
            <a:ext cx="6275881" cy="4944586"/>
          </a:xfrm>
        </p:spPr>
        <p:txBody>
          <a:bodyPr>
            <a:normAutofit/>
          </a:bodyPr>
          <a:lstStyle>
            <a:lvl1pPr>
              <a:defRPr sz="1992" b="0"/>
            </a:lvl1pPr>
            <a:lvl2pPr>
              <a:defRPr sz="1992" b="0"/>
            </a:lvl2pPr>
            <a:lvl3pPr>
              <a:defRPr sz="1992" b="0"/>
            </a:lvl3pPr>
            <a:lvl4pPr>
              <a:defRPr sz="1992" b="0"/>
            </a:lvl4pPr>
            <a:lvl5pPr>
              <a:defRPr sz="199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62D28A3D-FB82-4139-A4B5-CE9204BE4777}"/>
              </a:ext>
            </a:extLst>
          </p:cNvPr>
          <p:cNvSpPr>
            <a:spLocks noGrp="1"/>
          </p:cNvSpPr>
          <p:nvPr>
            <p:ph type="dt" sz="half" idx="14"/>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9" name="Footer Placeholder 8">
            <a:extLst>
              <a:ext uri="{FF2B5EF4-FFF2-40B4-BE49-F238E27FC236}">
                <a16:creationId xmlns:a16="http://schemas.microsoft.com/office/drawing/2014/main" id="{1599BDA9-C6C4-493B-A743-D53C156E7426}"/>
              </a:ext>
            </a:extLst>
          </p:cNvPr>
          <p:cNvSpPr>
            <a:spLocks noGrp="1"/>
          </p:cNvSpPr>
          <p:nvPr>
            <p:ph type="ftr" sz="quarter" idx="15"/>
          </p:nvPr>
        </p:nvSpPr>
        <p:spPr>
          <a:xfrm>
            <a:off x="4733173" y="6500034"/>
            <a:ext cx="4231940" cy="288000"/>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EBB75333-F64C-4B8C-8404-66F3764C5B28}"/>
              </a:ext>
            </a:extLst>
          </p:cNvPr>
          <p:cNvSpPr>
            <a:spLocks noGrp="1"/>
          </p:cNvSpPr>
          <p:nvPr>
            <p:ph type="sldNum" sz="quarter" idx="16"/>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16568432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arge Text + 1 Imag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3A21A8-7DEC-410B-960A-89311741152F}"/>
              </a:ext>
            </a:extLst>
          </p:cNvPr>
          <p:cNvGraphicFramePr>
            <a:graphicFrameLocks noChangeAspect="1"/>
          </p:cNvGraphicFramePr>
          <p:nvPr userDrawn="1">
            <p:custDataLst>
              <p:tags r:id="rId1"/>
            </p:custDataLst>
            <p:extLst>
              <p:ext uri="{D42A27DB-BD31-4B8C-83A1-F6EECF244321}">
                <p14:modId xmlns:p14="http://schemas.microsoft.com/office/powerpoint/2010/main" val="661015696"/>
              </p:ext>
            </p:extLst>
          </p:nvPr>
        </p:nvGraphicFramePr>
        <p:xfrm>
          <a:off x="1587" y="1603"/>
          <a:ext cx="1583" cy="1591"/>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8D3A21A8-7DEC-410B-960A-89311741152F}"/>
                          </a:ext>
                        </a:extLst>
                      </p:cNvPr>
                      <p:cNvPicPr/>
                      <p:nvPr/>
                    </p:nvPicPr>
                    <p:blipFill>
                      <a:blip r:embed="rId5"/>
                      <a:stretch>
                        <a:fillRect/>
                      </a:stretch>
                    </p:blipFill>
                    <p:spPr>
                      <a:xfrm>
                        <a:off x="1587" y="1603"/>
                        <a:ext cx="1583" cy="1591"/>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BF23F35-CB7D-408B-9AE2-94F21ABE2198}"/>
              </a:ext>
            </a:extLst>
          </p:cNvPr>
          <p:cNvSpPr/>
          <p:nvPr userDrawn="1">
            <p:custDataLst>
              <p:tags r:id="rId2"/>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9" name="Content Placeholder 8"/>
          <p:cNvSpPr>
            <a:spLocks noGrp="1"/>
          </p:cNvSpPr>
          <p:nvPr>
            <p:ph sz="quarter" idx="13"/>
          </p:nvPr>
        </p:nvSpPr>
        <p:spPr>
          <a:xfrm>
            <a:off x="7100270" y="1047032"/>
            <a:ext cx="4554211" cy="4944226"/>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E66B517D-D646-4F1F-A30E-718B3E2F9D97}"/>
              </a:ext>
            </a:extLst>
          </p:cNvPr>
          <p:cNvSpPr>
            <a:spLocks noGrp="1"/>
          </p:cNvSpPr>
          <p:nvPr>
            <p:ph type="title"/>
          </p:nvPr>
        </p:nvSpPr>
        <p:spPr/>
        <p:txBody>
          <a:bodyPr/>
          <a:lstStyle/>
          <a:p>
            <a:r>
              <a:rPr lang="en-US"/>
              <a:t>Click to edit Master title style</a:t>
            </a:r>
            <a:endParaRPr lang="en-GB"/>
          </a:p>
        </p:txBody>
      </p:sp>
      <p:sp>
        <p:nvSpPr>
          <p:cNvPr id="8" name="Content Placeholder 9">
            <a:extLst>
              <a:ext uri="{FF2B5EF4-FFF2-40B4-BE49-F238E27FC236}">
                <a16:creationId xmlns:a16="http://schemas.microsoft.com/office/drawing/2014/main" id="{21952F09-6913-400F-A2AA-420D41211BAF}"/>
              </a:ext>
            </a:extLst>
          </p:cNvPr>
          <p:cNvSpPr>
            <a:spLocks noGrp="1"/>
          </p:cNvSpPr>
          <p:nvPr>
            <p:ph sz="quarter" idx="14"/>
          </p:nvPr>
        </p:nvSpPr>
        <p:spPr>
          <a:xfrm>
            <a:off x="501650" y="1046670"/>
            <a:ext cx="6275881" cy="4944586"/>
          </a:xfrm>
        </p:spPr>
        <p:txBody>
          <a:bodyPr>
            <a:normAutofit/>
          </a:bodyPr>
          <a:lstStyle>
            <a:lvl1pPr>
              <a:defRPr sz="1992" b="0"/>
            </a:lvl1pPr>
            <a:lvl2pPr>
              <a:defRPr sz="1992" b="0"/>
            </a:lvl2pPr>
            <a:lvl3pPr>
              <a:defRPr sz="1992" b="0"/>
            </a:lvl3pPr>
            <a:lvl4pPr>
              <a:defRPr sz="1992" b="0"/>
            </a:lvl4pPr>
            <a:lvl5pPr>
              <a:defRPr sz="199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D6744F56-4A55-4C7A-A55B-751FF1F26991}"/>
              </a:ext>
            </a:extLst>
          </p:cNvPr>
          <p:cNvSpPr>
            <a:spLocks noGrp="1"/>
          </p:cNvSpPr>
          <p:nvPr>
            <p:ph type="dt" sz="half" idx="15"/>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11" name="Footer Placeholder 10">
            <a:extLst>
              <a:ext uri="{FF2B5EF4-FFF2-40B4-BE49-F238E27FC236}">
                <a16:creationId xmlns:a16="http://schemas.microsoft.com/office/drawing/2014/main" id="{474ACBCC-FEB6-4C9C-8FA4-7DD817558694}"/>
              </a:ext>
            </a:extLst>
          </p:cNvPr>
          <p:cNvSpPr>
            <a:spLocks noGrp="1"/>
          </p:cNvSpPr>
          <p:nvPr>
            <p:ph type="ftr" sz="quarter" idx="16"/>
          </p:nvPr>
        </p:nvSpPr>
        <p:spPr>
          <a:xfrm>
            <a:off x="4733173" y="6500034"/>
            <a:ext cx="4231940" cy="288000"/>
          </a:xfrm>
          <a:prstGeom prst="rect">
            <a:avLst/>
          </a:prstGeom>
        </p:spPr>
        <p:txBody>
          <a:bodyPr/>
          <a:lstStyle/>
          <a:p>
            <a:endParaRPr lang="en-GB"/>
          </a:p>
        </p:txBody>
      </p:sp>
      <p:sp>
        <p:nvSpPr>
          <p:cNvPr id="12" name="Slide Number Placeholder 11">
            <a:extLst>
              <a:ext uri="{FF2B5EF4-FFF2-40B4-BE49-F238E27FC236}">
                <a16:creationId xmlns:a16="http://schemas.microsoft.com/office/drawing/2014/main" id="{70D79841-6E8E-43F0-B856-B6C7DF45A135}"/>
              </a:ext>
            </a:extLst>
          </p:cNvPr>
          <p:cNvSpPr>
            <a:spLocks noGrp="1"/>
          </p:cNvSpPr>
          <p:nvPr>
            <p:ph type="sldNum" sz="quarter" idx="17"/>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28592173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arge Text + 2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2AC71E7-9458-4C4F-BA24-DF62431C1A1B}"/>
              </a:ext>
            </a:extLst>
          </p:cNvPr>
          <p:cNvGraphicFramePr>
            <a:graphicFrameLocks noChangeAspect="1"/>
          </p:cNvGraphicFramePr>
          <p:nvPr userDrawn="1">
            <p:custDataLst>
              <p:tags r:id="rId1"/>
            </p:custDataLst>
            <p:extLst>
              <p:ext uri="{D42A27DB-BD31-4B8C-83A1-F6EECF244321}">
                <p14:modId xmlns:p14="http://schemas.microsoft.com/office/powerpoint/2010/main" val="669558826"/>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Object 3" hidden="1">
                        <a:extLst>
                          <a:ext uri="{FF2B5EF4-FFF2-40B4-BE49-F238E27FC236}">
                            <a16:creationId xmlns:a16="http://schemas.microsoft.com/office/drawing/2014/main" id="{C2AC71E7-9458-4C4F-BA24-DF62431C1A1B}"/>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2FCE2D4-BE1C-4ADE-AD61-53192152AABD}"/>
              </a:ext>
            </a:extLst>
          </p:cNvPr>
          <p:cNvSpPr/>
          <p:nvPr userDrawn="1">
            <p:custDataLst>
              <p:tags r:id="rId2"/>
            </p:custDataLst>
          </p:nvPr>
        </p:nvSpPr>
        <p:spPr>
          <a:xfrm>
            <a:off x="0" y="0"/>
            <a:ext cx="158132" cy="159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650" b="1" i="0" baseline="0">
              <a:latin typeface="Century Gothic" panose="020B0502020202020204" pitchFamily="34" charset="0"/>
              <a:ea typeface="+mj-ea"/>
              <a:cs typeface="+mj-cs"/>
              <a:sym typeface="Century Gothic" panose="020B0502020202020204" pitchFamily="34" charset="0"/>
            </a:endParaRPr>
          </a:p>
        </p:txBody>
      </p:sp>
      <p:sp>
        <p:nvSpPr>
          <p:cNvPr id="10" name="Content Placeholder 8"/>
          <p:cNvSpPr>
            <a:spLocks noGrp="1"/>
          </p:cNvSpPr>
          <p:nvPr>
            <p:ph sz="quarter" idx="13"/>
          </p:nvPr>
        </p:nvSpPr>
        <p:spPr>
          <a:xfrm>
            <a:off x="7100270" y="1046671"/>
            <a:ext cx="4554211" cy="2382330"/>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8"/>
          <p:cNvSpPr>
            <a:spLocks noGrp="1"/>
          </p:cNvSpPr>
          <p:nvPr>
            <p:ph sz="quarter" idx="14"/>
          </p:nvPr>
        </p:nvSpPr>
        <p:spPr>
          <a:xfrm>
            <a:off x="7100270" y="3608928"/>
            <a:ext cx="4554211" cy="2382329"/>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1141FF88-69DA-4E6C-A82B-F6B7AEC4DEE4}"/>
              </a:ext>
            </a:extLst>
          </p:cNvPr>
          <p:cNvSpPr>
            <a:spLocks noGrp="1"/>
          </p:cNvSpPr>
          <p:nvPr>
            <p:ph type="title"/>
          </p:nvPr>
        </p:nvSpPr>
        <p:spPr/>
        <p:txBody>
          <a:bodyPr/>
          <a:lstStyle/>
          <a:p>
            <a:r>
              <a:rPr lang="en-US"/>
              <a:t>Click to edit Master title style</a:t>
            </a:r>
            <a:endParaRPr lang="en-GB"/>
          </a:p>
        </p:txBody>
      </p:sp>
      <p:sp>
        <p:nvSpPr>
          <p:cNvPr id="9" name="Content Placeholder 9">
            <a:extLst>
              <a:ext uri="{FF2B5EF4-FFF2-40B4-BE49-F238E27FC236}">
                <a16:creationId xmlns:a16="http://schemas.microsoft.com/office/drawing/2014/main" id="{E62E53CE-14E5-4B7B-8EB2-6253BA334A39}"/>
              </a:ext>
            </a:extLst>
          </p:cNvPr>
          <p:cNvSpPr>
            <a:spLocks noGrp="1"/>
          </p:cNvSpPr>
          <p:nvPr>
            <p:ph sz="quarter" idx="15"/>
          </p:nvPr>
        </p:nvSpPr>
        <p:spPr>
          <a:xfrm>
            <a:off x="501650" y="1046670"/>
            <a:ext cx="6275881" cy="4944586"/>
          </a:xfrm>
        </p:spPr>
        <p:txBody>
          <a:bodyPr>
            <a:normAutofit/>
          </a:bodyPr>
          <a:lstStyle>
            <a:lvl1pPr>
              <a:defRPr sz="1992" b="0"/>
            </a:lvl1pPr>
            <a:lvl2pPr>
              <a:defRPr sz="1992" b="0"/>
            </a:lvl2pPr>
            <a:lvl3pPr>
              <a:defRPr sz="1992" b="0"/>
            </a:lvl3pPr>
            <a:lvl4pPr>
              <a:defRPr sz="1992" b="0"/>
            </a:lvl4pPr>
            <a:lvl5pPr>
              <a:defRPr sz="199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7E1E9DAD-9CF6-434F-A5E3-3F1D301D2844}"/>
              </a:ext>
            </a:extLst>
          </p:cNvPr>
          <p:cNvSpPr>
            <a:spLocks noGrp="1"/>
          </p:cNvSpPr>
          <p:nvPr>
            <p:ph type="dt" sz="half" idx="16"/>
          </p:nvPr>
        </p:nvSpPr>
        <p:spPr>
          <a:xfrm>
            <a:off x="1648875" y="6500034"/>
            <a:ext cx="2743200" cy="288000"/>
          </a:xfrm>
          <a:prstGeom prst="rect">
            <a:avLst/>
          </a:prstGeom>
        </p:spPr>
        <p:txBody>
          <a:bodyPr/>
          <a:lstStyle/>
          <a:p>
            <a:fld id="{A87C4229-86E8-4EB1-9662-DA38555DFCAD}" type="datetime1">
              <a:rPr lang="en-GB" smtClean="0"/>
              <a:pPr/>
              <a:t>09/05/2022</a:t>
            </a:fld>
            <a:endParaRPr lang="en-GB"/>
          </a:p>
        </p:txBody>
      </p:sp>
      <p:sp>
        <p:nvSpPr>
          <p:cNvPr id="8" name="Footer Placeholder 7">
            <a:extLst>
              <a:ext uri="{FF2B5EF4-FFF2-40B4-BE49-F238E27FC236}">
                <a16:creationId xmlns:a16="http://schemas.microsoft.com/office/drawing/2014/main" id="{8AA1795A-4EA6-4F88-A58B-BEC39F876362}"/>
              </a:ext>
            </a:extLst>
          </p:cNvPr>
          <p:cNvSpPr>
            <a:spLocks noGrp="1"/>
          </p:cNvSpPr>
          <p:nvPr>
            <p:ph type="ftr" sz="quarter" idx="17"/>
          </p:nvPr>
        </p:nvSpPr>
        <p:spPr>
          <a:xfrm>
            <a:off x="4733173" y="6500034"/>
            <a:ext cx="4231940" cy="288000"/>
          </a:xfrm>
          <a:prstGeom prst="rect">
            <a:avLst/>
          </a:prstGeom>
        </p:spPr>
        <p:txBody>
          <a:bodyPr/>
          <a:lstStyle/>
          <a:p>
            <a:endParaRPr lang="en-GB"/>
          </a:p>
        </p:txBody>
      </p:sp>
      <p:sp>
        <p:nvSpPr>
          <p:cNvPr id="13" name="Slide Number Placeholder 12">
            <a:extLst>
              <a:ext uri="{FF2B5EF4-FFF2-40B4-BE49-F238E27FC236}">
                <a16:creationId xmlns:a16="http://schemas.microsoft.com/office/drawing/2014/main" id="{C738FC6C-147D-4E2D-BDBD-0C024FD0D261}"/>
              </a:ext>
            </a:extLst>
          </p:cNvPr>
          <p:cNvSpPr>
            <a:spLocks noGrp="1"/>
          </p:cNvSpPr>
          <p:nvPr>
            <p:ph type="sldNum" sz="quarter" idx="18"/>
          </p:nvPr>
        </p:nvSpPr>
        <p:spPr/>
        <p:txBody>
          <a:bodyPr/>
          <a:lstStyle/>
          <a:p>
            <a:fld id="{0B868178-02AE-42FC-958D-6B8F13B60175}" type="slidenum">
              <a:rPr lang="en-GB" smtClean="0"/>
              <a:pPr/>
              <a:t>‹#›</a:t>
            </a:fld>
            <a:endParaRPr lang="en-GB"/>
          </a:p>
        </p:txBody>
      </p:sp>
    </p:spTree>
    <p:extLst>
      <p:ext uri="{BB962C8B-B14F-4D97-AF65-F5344CB8AC3E}">
        <p14:creationId xmlns:p14="http://schemas.microsoft.com/office/powerpoint/2010/main" val="6130584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Main 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6" r="2494" b="12444"/>
          <a:stretch/>
        </p:blipFill>
        <p:spPr>
          <a:xfrm>
            <a:off x="0" y="-1"/>
            <a:ext cx="12192000" cy="6858001"/>
          </a:xfrm>
          <a:prstGeom prst="rect">
            <a:avLst/>
          </a:prstGeom>
        </p:spPr>
      </p:pic>
      <p:sp>
        <p:nvSpPr>
          <p:cNvPr id="2" name="Title 1"/>
          <p:cNvSpPr>
            <a:spLocks noGrp="1"/>
          </p:cNvSpPr>
          <p:nvPr>
            <p:ph type="ctrTitle" hasCustomPrompt="1"/>
          </p:nvPr>
        </p:nvSpPr>
        <p:spPr>
          <a:xfrm>
            <a:off x="358599" y="1563467"/>
            <a:ext cx="11466800" cy="1196840"/>
          </a:xfrm>
        </p:spPr>
        <p:txBody>
          <a:bodyPr/>
          <a:lstStyle>
            <a:lvl1pPr algn="l">
              <a:lnSpc>
                <a:spcPct val="85000"/>
              </a:lnSpc>
              <a:defRPr sz="4812" b="0" i="0">
                <a:solidFill>
                  <a:schemeClr val="bg1"/>
                </a:solidFill>
                <a:latin typeface="BT Curve Headline" panose="020B0503020203020204" pitchFamily="34" charset="0"/>
                <a:cs typeface="BT Curve Headline" panose="020B0503020203020204" pitchFamily="34" charset="0"/>
              </a:defRPr>
            </a:lvl1pPr>
          </a:lstStyle>
          <a:p>
            <a:r>
              <a:rPr lang="en-US"/>
              <a:t>Title slide</a:t>
            </a:r>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599" y="3358728"/>
            <a:ext cx="5593945" cy="720000"/>
          </a:xfrm>
        </p:spPr>
        <p:txBody>
          <a:bodyPr/>
          <a:lstStyle>
            <a:lvl1pPr marL="0" indent="0" algn="l">
              <a:lnSpc>
                <a:spcPct val="100000"/>
              </a:lnSpc>
              <a:buNone/>
              <a:defRPr sz="1992" b="0" i="0">
                <a:solidFill>
                  <a:schemeClr val="bg1"/>
                </a:solidFill>
                <a:latin typeface="BT Curve Regular" panose="020B0503020203020204" pitchFamily="34" charset="0"/>
              </a:defRPr>
            </a:lvl1pPr>
            <a:lvl2pPr marL="454271" indent="0" algn="ctr">
              <a:buNone/>
              <a:defRPr>
                <a:solidFill>
                  <a:schemeClr val="tx1">
                    <a:tint val="75000"/>
                  </a:schemeClr>
                </a:solidFill>
              </a:defRPr>
            </a:lvl2pPr>
            <a:lvl3pPr marL="908541" indent="0" algn="ctr">
              <a:buNone/>
              <a:defRPr>
                <a:solidFill>
                  <a:schemeClr val="tx1">
                    <a:tint val="75000"/>
                  </a:schemeClr>
                </a:solidFill>
              </a:defRPr>
            </a:lvl3pPr>
            <a:lvl4pPr marL="1362812" indent="0" algn="ctr">
              <a:buNone/>
              <a:defRPr>
                <a:solidFill>
                  <a:schemeClr val="tx1">
                    <a:tint val="75000"/>
                  </a:schemeClr>
                </a:solidFill>
              </a:defRPr>
            </a:lvl4pPr>
            <a:lvl5pPr marL="1817083" indent="0" algn="ctr">
              <a:buNone/>
              <a:defRPr>
                <a:solidFill>
                  <a:schemeClr val="tx1">
                    <a:tint val="75000"/>
                  </a:schemeClr>
                </a:solidFill>
              </a:defRPr>
            </a:lvl5pPr>
            <a:lvl6pPr marL="2271353" indent="0" algn="ctr">
              <a:buNone/>
              <a:defRPr>
                <a:solidFill>
                  <a:schemeClr val="tx1">
                    <a:tint val="75000"/>
                  </a:schemeClr>
                </a:solidFill>
              </a:defRPr>
            </a:lvl6pPr>
            <a:lvl7pPr marL="2725624" indent="0" algn="ctr">
              <a:buNone/>
              <a:defRPr>
                <a:solidFill>
                  <a:schemeClr val="tx1">
                    <a:tint val="75000"/>
                  </a:schemeClr>
                </a:solidFill>
              </a:defRPr>
            </a:lvl7pPr>
            <a:lvl8pPr marL="3179894" indent="0" algn="ctr">
              <a:buNone/>
              <a:defRPr>
                <a:solidFill>
                  <a:schemeClr val="tx1">
                    <a:tint val="75000"/>
                  </a:schemeClr>
                </a:solidFill>
              </a:defRPr>
            </a:lvl8pPr>
            <a:lvl9pPr marL="3634165" indent="0" algn="ctr">
              <a:buNone/>
              <a:defRPr>
                <a:solidFill>
                  <a:schemeClr val="tx1">
                    <a:tint val="75000"/>
                  </a:schemeClr>
                </a:solidFill>
              </a:defRPr>
            </a:lvl9pPr>
          </a:lstStyle>
          <a:p>
            <a:r>
              <a:rPr lang="en-US"/>
              <a:t>Date</a:t>
            </a:r>
            <a:endParaRPr lang="en-GB"/>
          </a:p>
        </p:txBody>
      </p:sp>
      <p:pic>
        <p:nvPicPr>
          <p:cNvPr id="15" name="Picture 14">
            <a:extLst>
              <a:ext uri="{FF2B5EF4-FFF2-40B4-BE49-F238E27FC236}">
                <a16:creationId xmlns:a16="http://schemas.microsoft.com/office/drawing/2014/main" id="{C0807588-5F19-224B-8868-7435B2263628}"/>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8" name="Footer Placeholder 4">
            <a:extLst>
              <a:ext uri="{FF2B5EF4-FFF2-40B4-BE49-F238E27FC236}">
                <a16:creationId xmlns:a16="http://schemas.microsoft.com/office/drawing/2014/main" id="{81AB5C8B-47DA-0E41-B426-B7BCCBBB36B9}"/>
              </a:ext>
            </a:extLst>
          </p:cNvPr>
          <p:cNvSpPr>
            <a:spLocks noGrp="1"/>
          </p:cNvSpPr>
          <p:nvPr>
            <p:ph type="ftr" sz="quarter" idx="3"/>
          </p:nvPr>
        </p:nvSpPr>
        <p:spPr>
          <a:xfrm>
            <a:off x="4796472"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2021713611"/>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ain Title Slide With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EB378-51D5-45F4-B5FE-01AF1EB4CC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7" r="2493" b="12444"/>
          <a:stretch/>
        </p:blipFill>
        <p:spPr>
          <a:xfrm>
            <a:off x="0" y="-1"/>
            <a:ext cx="12192000" cy="6858001"/>
          </a:xfrm>
          <a:prstGeom prst="rect">
            <a:avLst/>
          </a:prstGeom>
        </p:spPr>
      </p:pic>
      <p:sp>
        <p:nvSpPr>
          <p:cNvPr id="8" name="Title 1">
            <a:extLst>
              <a:ext uri="{FF2B5EF4-FFF2-40B4-BE49-F238E27FC236}">
                <a16:creationId xmlns:a16="http://schemas.microsoft.com/office/drawing/2014/main" id="{D91667F9-5396-4876-8093-2B610B8C72B2}"/>
              </a:ext>
            </a:extLst>
          </p:cNvPr>
          <p:cNvSpPr>
            <a:spLocks noGrp="1"/>
          </p:cNvSpPr>
          <p:nvPr>
            <p:ph type="ctrTitle" hasCustomPrompt="1"/>
          </p:nvPr>
        </p:nvSpPr>
        <p:spPr>
          <a:xfrm>
            <a:off x="358599" y="1563467"/>
            <a:ext cx="11467062" cy="1196840"/>
          </a:xfrm>
        </p:spPr>
        <p:txBody>
          <a:bodyPr/>
          <a:lstStyle>
            <a:lvl1pPr algn="l">
              <a:lnSpc>
                <a:spcPct val="85000"/>
              </a:lnSpc>
              <a:defRPr sz="4812" b="0" i="0">
                <a:solidFill>
                  <a:schemeClr val="bg1"/>
                </a:solidFill>
                <a:latin typeface="BT Curve Headline" panose="020B0503020203020204" pitchFamily="34" charset="0"/>
                <a:cs typeface="BT Curve Headline" panose="020B0503020203020204" pitchFamily="34" charset="0"/>
              </a:defRPr>
            </a:lvl1pPr>
          </a:lstStyle>
          <a:p>
            <a:r>
              <a:rPr lang="en-US"/>
              <a:t>Title slide</a:t>
            </a:r>
            <a:endParaRPr lang="en-GB"/>
          </a:p>
        </p:txBody>
      </p:sp>
      <p:sp>
        <p:nvSpPr>
          <p:cNvPr id="9" name="Slide Number Placeholder 3">
            <a:extLst>
              <a:ext uri="{FF2B5EF4-FFF2-40B4-BE49-F238E27FC236}">
                <a16:creationId xmlns:a16="http://schemas.microsoft.com/office/drawing/2014/main" id="{16B8E555-AD6D-4461-8CC5-3FEF4C783D17}"/>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pic>
        <p:nvPicPr>
          <p:cNvPr id="12" name="Picture 11">
            <a:extLst>
              <a:ext uri="{FF2B5EF4-FFF2-40B4-BE49-F238E27FC236}">
                <a16:creationId xmlns:a16="http://schemas.microsoft.com/office/drawing/2014/main" id="{11EC9BFF-F630-4214-B4C4-8A257903A481}"/>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3" name="Subtitle 2">
            <a:extLst>
              <a:ext uri="{FF2B5EF4-FFF2-40B4-BE49-F238E27FC236}">
                <a16:creationId xmlns:a16="http://schemas.microsoft.com/office/drawing/2014/main" id="{7E11C6AB-0B6D-44A6-81C1-5A9FE5473E89}"/>
              </a:ext>
            </a:extLst>
          </p:cNvPr>
          <p:cNvSpPr>
            <a:spLocks noGrp="1"/>
          </p:cNvSpPr>
          <p:nvPr>
            <p:ph type="subTitle" idx="1"/>
          </p:nvPr>
        </p:nvSpPr>
        <p:spPr>
          <a:xfrm>
            <a:off x="357775" y="3100294"/>
            <a:ext cx="11476106" cy="1655762"/>
          </a:xfrm>
        </p:spPr>
        <p:txBody>
          <a:bodyPr/>
          <a:lstStyle>
            <a:lvl1pPr marL="0" indent="0" algn="l">
              <a:lnSpc>
                <a:spcPct val="85000"/>
              </a:lnSpc>
              <a:buNone/>
              <a:defRPr sz="3609">
                <a:solidFill>
                  <a:schemeClr val="bg1"/>
                </a:solidFill>
                <a:latin typeface="+mn-lt"/>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r>
              <a:rPr lang="en-US"/>
              <a:t>Click to edit Master subtitle style</a:t>
            </a:r>
            <a:endParaRPr lang="en-GB"/>
          </a:p>
        </p:txBody>
      </p:sp>
      <p:sp>
        <p:nvSpPr>
          <p:cNvPr id="16" name="Text Placeholder 3">
            <a:extLst>
              <a:ext uri="{FF2B5EF4-FFF2-40B4-BE49-F238E27FC236}">
                <a16:creationId xmlns:a16="http://schemas.microsoft.com/office/drawing/2014/main" id="{C204126E-281C-422E-9D13-2A0BC0E52044}"/>
              </a:ext>
            </a:extLst>
          </p:cNvPr>
          <p:cNvSpPr>
            <a:spLocks noGrp="1"/>
          </p:cNvSpPr>
          <p:nvPr>
            <p:ph type="body" sz="quarter" idx="13" hasCustomPrompt="1"/>
          </p:nvPr>
        </p:nvSpPr>
        <p:spPr>
          <a:xfrm>
            <a:off x="357775" y="5101049"/>
            <a:ext cx="2623031" cy="444043"/>
          </a:xfrm>
        </p:spPr>
        <p:txBody>
          <a:bodyPr/>
          <a:lstStyle>
            <a:lvl1pPr marL="0" indent="0">
              <a:buNone/>
              <a:defRPr lang="en-US" sz="1992" b="0" i="0" kern="1200" dirty="0" smtClean="0">
                <a:solidFill>
                  <a:schemeClr val="bg1"/>
                </a:solidFill>
                <a:latin typeface="BT Curve Regular" panose="020B0503020203020204" pitchFamily="34" charset="0"/>
                <a:ea typeface="+mn-ea"/>
                <a:cs typeface="+mn-cs"/>
              </a:defRPr>
            </a:lvl1pPr>
            <a:lvl2pPr marL="180468" indent="0">
              <a:buNone/>
              <a:defRPr/>
            </a:lvl2pPr>
            <a:lvl3pPr marL="362109" indent="0">
              <a:buNone/>
              <a:defRPr/>
            </a:lvl3pPr>
            <a:lvl4pPr marL="542577" indent="0">
              <a:buNone/>
              <a:defRPr/>
            </a:lvl4pPr>
            <a:lvl5pPr marL="723045" indent="0">
              <a:buNone/>
              <a:defRPr/>
            </a:lvl5pPr>
          </a:lstStyle>
          <a:p>
            <a:pPr lvl="0"/>
            <a:r>
              <a:rPr lang="en-US"/>
              <a:t>Date</a:t>
            </a:r>
          </a:p>
        </p:txBody>
      </p:sp>
      <p:sp>
        <p:nvSpPr>
          <p:cNvPr id="10" name="Footer Placeholder 4">
            <a:extLst>
              <a:ext uri="{FF2B5EF4-FFF2-40B4-BE49-F238E27FC236}">
                <a16:creationId xmlns:a16="http://schemas.microsoft.com/office/drawing/2014/main" id="{E332926B-BA5A-9F4A-9085-577888F07B8E}"/>
              </a:ext>
            </a:extLst>
          </p:cNvPr>
          <p:cNvSpPr>
            <a:spLocks noGrp="1"/>
          </p:cNvSpPr>
          <p:nvPr>
            <p:ph type="ftr" sz="quarter" idx="3"/>
          </p:nvPr>
        </p:nvSpPr>
        <p:spPr>
          <a:xfrm>
            <a:off x="4796472"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2960379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 4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7379" y="2021146"/>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6000"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4093"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6000" y="4114476"/>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4093" y="4114476"/>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4" name="Slide Number Placeholder 3">
            <a:extLst>
              <a:ext uri="{FF2B5EF4-FFF2-40B4-BE49-F238E27FC236}">
                <a16:creationId xmlns:a16="http://schemas.microsoft.com/office/drawing/2014/main" id="{7911CBF6-61CF-AE45-9D1D-45F0D90515E5}"/>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4" name="Footer Placeholder 3">
            <a:extLst>
              <a:ext uri="{FF2B5EF4-FFF2-40B4-BE49-F238E27FC236}">
                <a16:creationId xmlns:a16="http://schemas.microsoft.com/office/drawing/2014/main" id="{FDA07934-685E-4245-B833-56D2567B8EF2}"/>
              </a:ext>
            </a:extLst>
          </p:cNvPr>
          <p:cNvSpPr>
            <a:spLocks noGrp="1"/>
          </p:cNvSpPr>
          <p:nvPr>
            <p:ph type="ftr" sz="quarter" idx="17"/>
          </p:nvPr>
        </p:nvSpPr>
        <p:spPr/>
        <p:txBody>
          <a:bodyPr/>
          <a:lstStyle/>
          <a:p>
            <a:endParaRPr lang="en-GB"/>
          </a:p>
        </p:txBody>
      </p:sp>
      <p:sp>
        <p:nvSpPr>
          <p:cNvPr id="5" name="Date Placeholder 4">
            <a:extLst>
              <a:ext uri="{FF2B5EF4-FFF2-40B4-BE49-F238E27FC236}">
                <a16:creationId xmlns:a16="http://schemas.microsoft.com/office/drawing/2014/main" id="{EF69EA9E-370C-6F4C-B876-8FAF992E603C}"/>
              </a:ext>
            </a:extLst>
          </p:cNvPr>
          <p:cNvSpPr>
            <a:spLocks noGrp="1"/>
          </p:cNvSpPr>
          <p:nvPr>
            <p:ph type="dt" sz="half" idx="18"/>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141771696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 (large text) (Option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6" name="Title 1">
            <a:extLst>
              <a:ext uri="{FF2B5EF4-FFF2-40B4-BE49-F238E27FC236}">
                <a16:creationId xmlns:a16="http://schemas.microsoft.com/office/drawing/2014/main" id="{C08D9AB8-749E-BD45-B20C-A774AC2F5030}"/>
              </a:ext>
            </a:extLst>
          </p:cNvPr>
          <p:cNvSpPr>
            <a:spLocks noGrp="1"/>
          </p:cNvSpPr>
          <p:nvPr>
            <p:ph type="title" hasCustomPrompt="1"/>
          </p:nvPr>
        </p:nvSpPr>
        <p:spPr>
          <a:xfrm>
            <a:off x="357377" y="2021146"/>
            <a:ext cx="11468022" cy="2706892"/>
          </a:xfrm>
        </p:spPr>
        <p:txBody>
          <a:bodyPr anchor="ctr" anchorCtr="0"/>
          <a:lstStyle>
            <a:lvl1pPr algn="l">
              <a:lnSpc>
                <a:spcPct val="90000"/>
              </a:lnSpc>
              <a:defRPr sz="3208" b="0" i="0" cap="none" baseline="0">
                <a:solidFill>
                  <a:schemeClr val="bg1"/>
                </a:solidFill>
                <a:latin typeface="BT Curve Headline" panose="020B0503020203020204" pitchFamily="34" charset="0"/>
                <a:cs typeface="BT Curve Headline" panose="020B0503020203020204" pitchFamily="34" charset="0"/>
              </a:defRPr>
            </a:lvl1pPr>
          </a:lstStyle>
          <a:p>
            <a:r>
              <a:rPr lang="en-US"/>
              <a:t>Click to edit Master Divider title style</a:t>
            </a:r>
            <a:endParaRPr lang="en-GB"/>
          </a:p>
        </p:txBody>
      </p:sp>
      <p:sp>
        <p:nvSpPr>
          <p:cNvPr id="7" name="Footer Placeholder 4">
            <a:extLst>
              <a:ext uri="{FF2B5EF4-FFF2-40B4-BE49-F238E27FC236}">
                <a16:creationId xmlns:a16="http://schemas.microsoft.com/office/drawing/2014/main" id="{8F2671D9-A191-D549-959F-12FC981CBF6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37486099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ivider (large text) Optio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D3200-2479-0B46-840C-F1CF4DA77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Title 1"/>
          <p:cNvSpPr>
            <a:spLocks noGrp="1"/>
          </p:cNvSpPr>
          <p:nvPr>
            <p:ph type="title" hasCustomPrompt="1"/>
          </p:nvPr>
        </p:nvSpPr>
        <p:spPr>
          <a:xfrm>
            <a:off x="358599" y="2021146"/>
            <a:ext cx="11467062" cy="1624135"/>
          </a:xfrm>
        </p:spPr>
        <p:txBody>
          <a:bodyPr anchor="t" anchorCtr="0"/>
          <a:lstStyle>
            <a:lvl1pPr algn="l">
              <a:lnSpc>
                <a:spcPct val="90000"/>
              </a:lnSpc>
              <a:defRPr sz="3208" b="0" i="0" cap="none" baseline="0">
                <a:solidFill>
                  <a:schemeClr val="bg1"/>
                </a:solidFill>
                <a:latin typeface="BT Curve Headline" panose="020B0503020203020204" pitchFamily="34" charset="0"/>
                <a:cs typeface="BT Curve Headline" panose="020B0503020203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E84F8F16-FE19-CC48-B53E-881470823E1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12853612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large text) Option 3">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58599" y="2021146"/>
            <a:ext cx="7530596" cy="1624135"/>
          </a:xfrm>
        </p:spPr>
        <p:txBody>
          <a:bodyPr anchor="t" anchorCtr="0"/>
          <a:lstStyle>
            <a:lvl1pPr algn="l">
              <a:lnSpc>
                <a:spcPct val="90000"/>
              </a:lnSpc>
              <a:defRPr sz="3208" b="0" i="0" cap="none" baseline="0">
                <a:solidFill>
                  <a:schemeClr val="bg1"/>
                </a:solidFill>
                <a:latin typeface="BT Curve Headline" panose="020B0503020203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F53AAF36-DA69-5044-8523-4947818CDE7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116342105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small text)">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44951-02CE-404B-AF0F-AF015BE21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1468021" cy="739884"/>
          </a:xfrm>
        </p:spPr>
        <p:txBody>
          <a:bodyPr anchor="t" anchorCtr="0"/>
          <a:lstStyle>
            <a:lvl1pPr algn="l">
              <a:lnSpc>
                <a:spcPct val="100000"/>
              </a:lnSpc>
              <a:defRPr sz="2406" b="0" i="0" cap="none" baseline="0">
                <a:solidFill>
                  <a:schemeClr val="bg1"/>
                </a:solidFill>
                <a:latin typeface="BT Curve Headline" panose="020B0503020203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D8447239-4152-6A49-BAF1-40CFBC712E4F}"/>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6" name="TextBox 5">
            <a:extLst>
              <a:ext uri="{FF2B5EF4-FFF2-40B4-BE49-F238E27FC236}">
                <a16:creationId xmlns:a16="http://schemas.microsoft.com/office/drawing/2014/main" id="{1EC8ED33-4F8F-474B-A087-D7A403AFCE35}"/>
              </a:ext>
            </a:extLst>
          </p:cNvPr>
          <p:cNvSpPr txBox="1"/>
          <p:nvPr userDrawn="1"/>
        </p:nvSpPr>
        <p:spPr>
          <a:xfrm>
            <a:off x="-91679" y="1721423"/>
            <a:ext cx="0" cy="0"/>
          </a:xfrm>
          <a:prstGeom prst="rect">
            <a:avLst/>
          </a:prstGeom>
        </p:spPr>
        <p:txBody>
          <a:bodyPr vert="horz" wrap="none" lIns="0" tIns="0" rIns="0" bIns="0" rtlCol="0" anchor="b" anchorCtr="0">
            <a:noAutofit/>
          </a:bodyPr>
          <a:lstStyle/>
          <a:p>
            <a:pPr algn="l"/>
            <a:endParaRPr lang="en-GB" sz="1805" b="0" i="0">
              <a:latin typeface="BT Curve Regular" panose="020B0503020203020204" pitchFamily="34" charset="0"/>
            </a:endParaRPr>
          </a:p>
        </p:txBody>
      </p:sp>
      <p:sp>
        <p:nvSpPr>
          <p:cNvPr id="11" name="Subtitle 2">
            <a:extLst>
              <a:ext uri="{FF2B5EF4-FFF2-40B4-BE49-F238E27FC236}">
                <a16:creationId xmlns:a16="http://schemas.microsoft.com/office/drawing/2014/main" id="{71793B4D-19E6-4479-AEAC-E9BB8725A48C}"/>
              </a:ext>
            </a:extLst>
          </p:cNvPr>
          <p:cNvSpPr>
            <a:spLocks noGrp="1"/>
          </p:cNvSpPr>
          <p:nvPr>
            <p:ph type="subTitle" idx="1"/>
          </p:nvPr>
        </p:nvSpPr>
        <p:spPr>
          <a:xfrm>
            <a:off x="357775" y="2854381"/>
            <a:ext cx="11476106" cy="1655762"/>
          </a:xfrm>
        </p:spPr>
        <p:txBody>
          <a:bodyPr/>
          <a:lstStyle>
            <a:lvl1pPr marL="0" indent="0" algn="l">
              <a:lnSpc>
                <a:spcPct val="85000"/>
              </a:lnSpc>
              <a:buNone/>
              <a:defRPr lang="en-GB" sz="2406" b="0" i="0" kern="1200" dirty="0">
                <a:solidFill>
                  <a:schemeClr val="bg1"/>
                </a:solidFill>
                <a:latin typeface="BT Curve Regular" panose="020B0503020203020204" pitchFamily="34" charset="0"/>
                <a:ea typeface="+mn-ea"/>
                <a:cs typeface="+mn-cs"/>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pPr marL="0" lvl="0" indent="0" algn="l" defTabSz="908541" rtl="0" eaLnBrk="1" latinLnBrk="0" hangingPunct="1">
              <a:lnSpc>
                <a:spcPct val="100000"/>
              </a:lnSpc>
              <a:spcBef>
                <a:spcPts val="0"/>
              </a:spcBef>
              <a:spcAft>
                <a:spcPts val="0"/>
              </a:spcAft>
              <a:buFont typeface="Arial" panose="020B0604020202020204" pitchFamily="34" charset="0"/>
              <a:buNone/>
            </a:pPr>
            <a:r>
              <a:rPr lang="en-US"/>
              <a:t>Click to edit Master subtitle style</a:t>
            </a:r>
            <a:endParaRPr lang="en-GB"/>
          </a:p>
        </p:txBody>
      </p:sp>
      <p:sp>
        <p:nvSpPr>
          <p:cNvPr id="8" name="Footer Placeholder 4">
            <a:extLst>
              <a:ext uri="{FF2B5EF4-FFF2-40B4-BE49-F238E27FC236}">
                <a16:creationId xmlns:a16="http://schemas.microsoft.com/office/drawing/2014/main" id="{7A2F1080-35CA-DF45-8F69-0546AD346EE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174984161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0070382" cy="2706892"/>
          </a:xfrm>
        </p:spPr>
        <p:txBody>
          <a:bodyPr anchor="ctr" anchorCtr="0"/>
          <a:lstStyle>
            <a:lvl1pPr algn="l">
              <a:lnSpc>
                <a:spcPct val="90000"/>
              </a:lnSpc>
              <a:defRPr sz="3187" b="0" i="0" cap="none" baseline="0">
                <a:solidFill>
                  <a:schemeClr val="bg1"/>
                </a:solidFill>
                <a:latin typeface="BT Curve Headline" panose="020B0503020203020204" pitchFamily="34" charset="0"/>
                <a:cs typeface="BT Curve Headline" panose="020B0503020203020204" pitchFamily="34" charset="0"/>
              </a:defRPr>
            </a:lvl1pPr>
          </a:lstStyle>
          <a:p>
            <a:r>
              <a:rPr lang="en-US"/>
              <a:t>Click to edit Master Divider title style</a:t>
            </a:r>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9" name="Footer Placeholder 4">
            <a:extLst>
              <a:ext uri="{FF2B5EF4-FFF2-40B4-BE49-F238E27FC236}">
                <a16:creationId xmlns:a16="http://schemas.microsoft.com/office/drawing/2014/main" id="{C377BD16-2AA7-3943-ABDB-5E43F82BD17A}"/>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endParaRPr lang="en-GB">
              <a:latin typeface="BT Curve" panose="020B0503020203020204" pitchFamily="34" charset="0"/>
              <a:cs typeface="BT Curve" panose="020B0503020203020204" pitchFamily="34" charset="0"/>
            </a:endParaRPr>
          </a:p>
        </p:txBody>
      </p:sp>
    </p:spTree>
    <p:extLst>
      <p:ext uri="{BB962C8B-B14F-4D97-AF65-F5344CB8AC3E}">
        <p14:creationId xmlns:p14="http://schemas.microsoft.com/office/powerpoint/2010/main" val="37476624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845E0592-16A3-6C47-B3F4-79A4DADC837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5" name="Footer Placeholder 4">
            <a:extLst>
              <a:ext uri="{FF2B5EF4-FFF2-40B4-BE49-F238E27FC236}">
                <a16:creationId xmlns:a16="http://schemas.microsoft.com/office/drawing/2014/main" id="{84690CDA-4EB3-8A4F-BDA4-843300D1CD0D}"/>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19205529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845E0592-16A3-6C47-B3F4-79A4DADC837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74751556-51C9-48C3-B21E-2086F320332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6" name="Footer Placeholder 4">
            <a:extLst>
              <a:ext uri="{FF2B5EF4-FFF2-40B4-BE49-F238E27FC236}">
                <a16:creationId xmlns:a16="http://schemas.microsoft.com/office/drawing/2014/main" id="{20372C84-B4D5-C649-BC99-4D75F9203CC3}"/>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29169289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O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21" y="1841404"/>
            <a:ext cx="11467062"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BT Curve Regular" panose="020B0503020203020204" pitchFamily="34" charset="0"/>
            </a:endParaRPr>
          </a:p>
        </p:txBody>
      </p:sp>
      <p:sp>
        <p:nvSpPr>
          <p:cNvPr id="2" name="TextBox 1">
            <a:extLst>
              <a:ext uri="{FF2B5EF4-FFF2-40B4-BE49-F238E27FC236}">
                <a16:creationId xmlns:a16="http://schemas.microsoft.com/office/drawing/2014/main" id="{9E5C6A9C-BC37-D34C-825A-AE2F459C04EE}"/>
              </a:ext>
            </a:extLst>
          </p:cNvPr>
          <p:cNvSpPr txBox="1"/>
          <p:nvPr userDrawn="1"/>
        </p:nvSpPr>
        <p:spPr>
          <a:xfrm>
            <a:off x="11704320" y="6518999"/>
            <a:ext cx="0" cy="0"/>
          </a:xfrm>
          <a:prstGeom prst="rect">
            <a:avLst/>
          </a:prstGeom>
        </p:spPr>
        <p:txBody>
          <a:bodyPr vert="horz" wrap="none" lIns="0" tIns="0" rIns="0" bIns="0" rtlCol="0" anchor="b" anchorCtr="0">
            <a:noAutofit/>
          </a:bodyPr>
          <a:lstStyle/>
          <a:p>
            <a:pPr algn="l"/>
            <a:endParaRPr lang="en-GB" sz="1805" b="0" i="0">
              <a:latin typeface="BT Curve Regular" panose="020B0503020203020204" pitchFamily="34" charset="0"/>
            </a:endParaRPr>
          </a:p>
        </p:txBody>
      </p:sp>
      <p:sp>
        <p:nvSpPr>
          <p:cNvPr id="7" name="TextBox 6">
            <a:extLst>
              <a:ext uri="{FF2B5EF4-FFF2-40B4-BE49-F238E27FC236}">
                <a16:creationId xmlns:a16="http://schemas.microsoft.com/office/drawing/2014/main" id="{6811973F-2BCE-E346-B566-B6CB697DABFE}"/>
              </a:ext>
            </a:extLst>
          </p:cNvPr>
          <p:cNvSpPr txBox="1"/>
          <p:nvPr userDrawn="1"/>
        </p:nvSpPr>
        <p:spPr>
          <a:xfrm>
            <a:off x="11612641" y="6508813"/>
            <a:ext cx="0" cy="0"/>
          </a:xfrm>
          <a:prstGeom prst="rect">
            <a:avLst/>
          </a:prstGeom>
        </p:spPr>
        <p:txBody>
          <a:bodyPr vert="horz" wrap="none" lIns="0" tIns="0" rIns="0" bIns="0" rtlCol="0" anchor="b" anchorCtr="0">
            <a:noAutofit/>
          </a:bodyPr>
          <a:lstStyle/>
          <a:p>
            <a:pPr algn="l"/>
            <a:endParaRPr lang="en-GB" sz="1805" b="0" i="0">
              <a:latin typeface="BT Curve Regular" panose="020B0503020203020204" pitchFamily="34" charset="0"/>
            </a:endParaRPr>
          </a:p>
        </p:txBody>
      </p:sp>
      <p:sp>
        <p:nvSpPr>
          <p:cNvPr id="12" name="TextBox 11">
            <a:extLst>
              <a:ext uri="{FF2B5EF4-FFF2-40B4-BE49-F238E27FC236}">
                <a16:creationId xmlns:a16="http://schemas.microsoft.com/office/drawing/2014/main" id="{2E9E9DFA-0A6E-6C4E-8429-9174451C0276}"/>
              </a:ext>
            </a:extLst>
          </p:cNvPr>
          <p:cNvSpPr txBox="1"/>
          <p:nvPr userDrawn="1"/>
        </p:nvSpPr>
        <p:spPr>
          <a:xfrm>
            <a:off x="1263521" y="1645421"/>
            <a:ext cx="0" cy="0"/>
          </a:xfrm>
          <a:prstGeom prst="rect">
            <a:avLst/>
          </a:prstGeom>
        </p:spPr>
        <p:txBody>
          <a:bodyPr vert="horz" wrap="none" lIns="0" tIns="0" rIns="0" bIns="0" rtlCol="0" anchor="b" anchorCtr="0">
            <a:noAutofit/>
          </a:bodyPr>
          <a:lstStyle/>
          <a:p>
            <a:pPr algn="l"/>
            <a:endParaRPr lang="en-GB" sz="1805"/>
          </a:p>
        </p:txBody>
      </p:sp>
      <p:sp>
        <p:nvSpPr>
          <p:cNvPr id="13" name="Title 5">
            <a:extLst>
              <a:ext uri="{FF2B5EF4-FFF2-40B4-BE49-F238E27FC236}">
                <a16:creationId xmlns:a16="http://schemas.microsoft.com/office/drawing/2014/main" id="{338956C6-AA2D-3043-A897-6E765AF86BBD}"/>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C5883D70-6A75-CD45-BA25-C9ACBD29D950}"/>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F4BAB50F-8B25-1943-8C9C-675D6AE53B33}"/>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13413019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Option 2)">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BT Curve Regular" panose="020B0503020203020204" pitchFamily="34" charset="0"/>
            </a:endParaRPr>
          </a:p>
        </p:txBody>
      </p:sp>
      <p:sp>
        <p:nvSpPr>
          <p:cNvPr id="12" name="Content Placeholder 2">
            <a:extLst>
              <a:ext uri="{FF2B5EF4-FFF2-40B4-BE49-F238E27FC236}">
                <a16:creationId xmlns:a16="http://schemas.microsoft.com/office/drawing/2014/main" id="{1B3CF288-124D-4B24-9D4E-66FA02AE82CF}"/>
              </a:ext>
            </a:extLst>
          </p:cNvPr>
          <p:cNvSpPr>
            <a:spLocks noGrp="1"/>
          </p:cNvSpPr>
          <p:nvPr>
            <p:ph sz="half" idx="1"/>
          </p:nvPr>
        </p:nvSpPr>
        <p:spPr>
          <a:xfrm>
            <a:off x="358121" y="1841404"/>
            <a:ext cx="466179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B08CB5A7-86F1-D845-8CCF-27F706A57B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B0698471-723B-5143-A492-F7618F2489CE}"/>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9" name="Footer Placeholder 4">
            <a:extLst>
              <a:ext uri="{FF2B5EF4-FFF2-40B4-BE49-F238E27FC236}">
                <a16:creationId xmlns:a16="http://schemas.microsoft.com/office/drawing/2014/main" id="{F59E4BC2-7873-D449-872B-BFAF0329A53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35507683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599" y="1841404"/>
            <a:ext cx="5647938"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5837" y="1841404"/>
            <a:ext cx="5639086"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9B516AB9-F8AF-884B-97D5-839AB9A41E11}"/>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2" name="Title 5">
            <a:extLst>
              <a:ext uri="{FF2B5EF4-FFF2-40B4-BE49-F238E27FC236}">
                <a16:creationId xmlns:a16="http://schemas.microsoft.com/office/drawing/2014/main" id="{421CB8FE-53D7-FE4E-BE42-7834AF016C28}"/>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8CC5DF5A-D67D-C74A-ADD8-D5DC5453B4AB}"/>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8" name="Footer Placeholder 4">
            <a:extLst>
              <a:ext uri="{FF2B5EF4-FFF2-40B4-BE49-F238E27FC236}">
                <a16:creationId xmlns:a16="http://schemas.microsoft.com/office/drawing/2014/main" id="{E84D245C-3812-2140-A565-351285975625}"/>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4080403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 6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7379" y="2021146"/>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5813" y="2021145"/>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3907" y="2021145"/>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5813" y="4114476"/>
            <a:ext cx="3048093" cy="2093330"/>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3907" y="4114476"/>
            <a:ext cx="3048093" cy="2093330"/>
          </a:xfrm>
          <a:solidFill>
            <a:schemeClr val="bg1">
              <a:lumMod val="95000"/>
            </a:schemeClr>
          </a:solidFill>
        </p:spPr>
        <p:txBody>
          <a:bodyPr/>
          <a:lstStyle>
            <a:lvl1pPr>
              <a:defRPr b="0"/>
            </a:lvl1pPr>
          </a:lstStyle>
          <a:p>
            <a:r>
              <a:rPr lang="en-US"/>
              <a:t>Click icon to add picture</a:t>
            </a:r>
            <a:endParaRPr lang="en-GB"/>
          </a:p>
        </p:txBody>
      </p:sp>
      <p:sp>
        <p:nvSpPr>
          <p:cNvPr id="13" name="Picture Placeholder 4">
            <a:extLst>
              <a:ext uri="{FF2B5EF4-FFF2-40B4-BE49-F238E27FC236}">
                <a16:creationId xmlns:a16="http://schemas.microsoft.com/office/drawing/2014/main" id="{46C904F7-0F2F-46DC-BA66-0D68CDFECEFE}"/>
              </a:ext>
            </a:extLst>
          </p:cNvPr>
          <p:cNvSpPr>
            <a:spLocks noGrp="1"/>
          </p:cNvSpPr>
          <p:nvPr>
            <p:ph type="pic" sz="quarter" idx="17"/>
          </p:nvPr>
        </p:nvSpPr>
        <p:spPr>
          <a:xfrm>
            <a:off x="6095813" y="0"/>
            <a:ext cx="3048093" cy="2021146"/>
          </a:xfrm>
          <a:solidFill>
            <a:schemeClr val="bg1">
              <a:lumMod val="85000"/>
            </a:schemeClr>
          </a:solidFill>
        </p:spPr>
        <p:txBody>
          <a:bodyPr/>
          <a:lstStyle>
            <a:lvl1pPr>
              <a:defRPr b="0"/>
            </a:lvl1pPr>
          </a:lstStyle>
          <a:p>
            <a:r>
              <a:rPr lang="en-US"/>
              <a:t>Click icon to add picture</a:t>
            </a:r>
            <a:endParaRPr lang="en-GB"/>
          </a:p>
        </p:txBody>
      </p:sp>
      <p:sp>
        <p:nvSpPr>
          <p:cNvPr id="14" name="Picture Placeholder 4">
            <a:extLst>
              <a:ext uri="{FF2B5EF4-FFF2-40B4-BE49-F238E27FC236}">
                <a16:creationId xmlns:a16="http://schemas.microsoft.com/office/drawing/2014/main" id="{1CA9665E-123B-4D3C-9EDE-EB2A0CF3CDED}"/>
              </a:ext>
            </a:extLst>
          </p:cNvPr>
          <p:cNvSpPr>
            <a:spLocks noGrp="1"/>
          </p:cNvSpPr>
          <p:nvPr>
            <p:ph type="pic" sz="quarter" idx="18"/>
          </p:nvPr>
        </p:nvSpPr>
        <p:spPr>
          <a:xfrm>
            <a:off x="9143907" y="0"/>
            <a:ext cx="3048093" cy="2021146"/>
          </a:xfrm>
          <a:solidFill>
            <a:schemeClr val="bg1">
              <a:lumMod val="95000"/>
            </a:schemeClr>
          </a:solidFill>
        </p:spPr>
        <p:txBody>
          <a:bodyPr/>
          <a:lstStyle>
            <a:lvl1pPr>
              <a:defRPr b="0"/>
            </a:lvl1pPr>
          </a:lstStyle>
          <a:p>
            <a:r>
              <a:rPr lang="en-US"/>
              <a:t>Click icon to add picture</a:t>
            </a:r>
            <a:endParaRPr lang="en-GB"/>
          </a:p>
        </p:txBody>
      </p:sp>
      <p:sp>
        <p:nvSpPr>
          <p:cNvPr id="16" name="Slide Number Placeholder 3">
            <a:extLst>
              <a:ext uri="{FF2B5EF4-FFF2-40B4-BE49-F238E27FC236}">
                <a16:creationId xmlns:a16="http://schemas.microsoft.com/office/drawing/2014/main" id="{4BAC3B3D-2C97-984F-BD8D-5650480CAB17}"/>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4" name="Footer Placeholder 3">
            <a:extLst>
              <a:ext uri="{FF2B5EF4-FFF2-40B4-BE49-F238E27FC236}">
                <a16:creationId xmlns:a16="http://schemas.microsoft.com/office/drawing/2014/main" id="{5D3A536E-BB8E-494C-8E45-044DF9430B43}"/>
              </a:ext>
            </a:extLst>
          </p:cNvPr>
          <p:cNvSpPr>
            <a:spLocks noGrp="1"/>
          </p:cNvSpPr>
          <p:nvPr>
            <p:ph type="ftr" sz="quarter" idx="19"/>
          </p:nvPr>
        </p:nvSpPr>
        <p:spPr/>
        <p:txBody>
          <a:bodyPr/>
          <a:lstStyle/>
          <a:p>
            <a:endParaRPr lang="en-GB"/>
          </a:p>
        </p:txBody>
      </p:sp>
      <p:sp>
        <p:nvSpPr>
          <p:cNvPr id="5" name="Date Placeholder 4">
            <a:extLst>
              <a:ext uri="{FF2B5EF4-FFF2-40B4-BE49-F238E27FC236}">
                <a16:creationId xmlns:a16="http://schemas.microsoft.com/office/drawing/2014/main" id="{D2DFC9CA-EB31-3B4B-8FDB-D8DEBFF15ED6}"/>
              </a:ext>
            </a:extLst>
          </p:cNvPr>
          <p:cNvSpPr>
            <a:spLocks noGrp="1"/>
          </p:cNvSpPr>
          <p:nvPr>
            <p:ph type="dt" sz="half" idx="20"/>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69684747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600"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44076"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129551" y="1841404"/>
            <a:ext cx="3704330"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3">
            <a:extLst>
              <a:ext uri="{FF2B5EF4-FFF2-40B4-BE49-F238E27FC236}">
                <a16:creationId xmlns:a16="http://schemas.microsoft.com/office/drawing/2014/main" id="{B47A9EFD-9046-B74C-8221-44A8B4B5D92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4" name="Title 5">
            <a:extLst>
              <a:ext uri="{FF2B5EF4-FFF2-40B4-BE49-F238E27FC236}">
                <a16:creationId xmlns:a16="http://schemas.microsoft.com/office/drawing/2014/main" id="{D30E092F-B6F7-7B44-A8C4-19208837E361}"/>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3EEBA16-796D-2D48-8AF7-498906238C3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3339410F-702D-D04C-AE4D-4DB21792DB6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544284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and 1 image (Option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4" y="0"/>
            <a:ext cx="6096186"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58121"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3FB7F032-77A8-1041-A67A-3C55122651AC}"/>
              </a:ext>
            </a:extLst>
          </p:cNvPr>
          <p:cNvSpPr>
            <a:spLocks noGrp="1"/>
          </p:cNvSpPr>
          <p:nvPr>
            <p:ph type="title"/>
          </p:nvPr>
        </p:nvSpPr>
        <p:spPr>
          <a:xfrm>
            <a:off x="358599" y="359993"/>
            <a:ext cx="5370137"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E42BF663-1F9D-4C79-A117-E6648EC20FCE}"/>
              </a:ext>
            </a:extLst>
          </p:cNvPr>
          <p:cNvSpPr>
            <a:spLocks noGrp="1"/>
          </p:cNvSpPr>
          <p:nvPr>
            <p:ph type="subTitle" idx="15"/>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1F2E16E6-D0E5-164D-BB39-88C3A390F17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28402747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and 1 image (Option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5" y="1841404"/>
            <a:ext cx="6096185" cy="360919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1" name="Content Placeholder 2">
            <a:extLst>
              <a:ext uri="{FF2B5EF4-FFF2-40B4-BE49-F238E27FC236}">
                <a16:creationId xmlns:a16="http://schemas.microsoft.com/office/drawing/2014/main" id="{6D9DFB99-858A-2743-B0F3-5783A3F7016F}"/>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5">
            <a:extLst>
              <a:ext uri="{FF2B5EF4-FFF2-40B4-BE49-F238E27FC236}">
                <a16:creationId xmlns:a16="http://schemas.microsoft.com/office/drawing/2014/main" id="{F246D20B-3F63-C042-AFDC-DD43DB0EABF5}"/>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0B77A22A-088A-9340-B809-7B9281A7D3C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53AF4161-7426-2A4B-88B0-32EE0F1C7A4B}"/>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20886773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1 image (Option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4333019" y="0"/>
            <a:ext cx="7858981"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65288" y="1841404"/>
            <a:ext cx="3600913" cy="3609190"/>
          </a:xfrm>
        </p:spPr>
        <p:txBody>
          <a:bodyPr/>
          <a:lstStyle>
            <a:lvl1pPr marL="180468" indent="-180468">
              <a:buFont typeface="Arial" panose="020B0604020202020204" pitchFamily="34" charset="0"/>
              <a:buChar char="•"/>
              <a:defRPr sz="1404"/>
            </a:lvl1pPr>
            <a:lvl2pPr marL="360936" indent="-180468">
              <a:buFont typeface="Arial" panose="020B0604020202020204" pitchFamily="34" charset="0"/>
              <a:buChar char="•"/>
              <a:defRPr sz="1404"/>
            </a:lvl2pPr>
            <a:lvl3pPr marL="541404" indent="-180468">
              <a:buFont typeface="Arial" panose="020B0604020202020204" pitchFamily="34" charset="0"/>
              <a:buChar char="•"/>
              <a:defRPr sz="1404"/>
            </a:lvl3pPr>
            <a:lvl4pPr marL="721872" indent="-180468">
              <a:buFont typeface="Arial" panose="020B0604020202020204" pitchFamily="34" charset="0"/>
              <a:buChar char="•"/>
              <a:defRPr sz="1404"/>
            </a:lvl4pPr>
            <a:lvl5pPr marL="902340" indent="-180468">
              <a:buFont typeface="Arial" panose="020B0604020202020204" pitchFamily="34" charset="0"/>
              <a:buChar cha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Box 1">
            <a:extLst>
              <a:ext uri="{FF2B5EF4-FFF2-40B4-BE49-F238E27FC236}">
                <a16:creationId xmlns:a16="http://schemas.microsoft.com/office/drawing/2014/main" id="{4DE9EC97-F32D-0545-9566-738836DA8F6E}"/>
              </a:ext>
            </a:extLst>
          </p:cNvPr>
          <p:cNvSpPr txBox="1"/>
          <p:nvPr userDrawn="1"/>
        </p:nvSpPr>
        <p:spPr>
          <a:xfrm>
            <a:off x="-23209" y="1705821"/>
            <a:ext cx="0" cy="0"/>
          </a:xfrm>
          <a:prstGeom prst="rect">
            <a:avLst/>
          </a:prstGeom>
        </p:spPr>
        <p:txBody>
          <a:bodyPr vert="horz" wrap="none" lIns="0" tIns="0" rIns="0" bIns="0" rtlCol="0" anchor="b" anchorCtr="0">
            <a:noAutofit/>
          </a:bodyPr>
          <a:lstStyle/>
          <a:p>
            <a:pPr algn="l"/>
            <a:endParaRPr lang="en-GB" sz="1805"/>
          </a:p>
        </p:txBody>
      </p:sp>
      <p:sp>
        <p:nvSpPr>
          <p:cNvPr id="3" name="TextBox 2">
            <a:extLst>
              <a:ext uri="{FF2B5EF4-FFF2-40B4-BE49-F238E27FC236}">
                <a16:creationId xmlns:a16="http://schemas.microsoft.com/office/drawing/2014/main" id="{F7633DC8-F70F-8C4E-866D-5A76125F9518}"/>
              </a:ext>
            </a:extLst>
          </p:cNvPr>
          <p:cNvSpPr txBox="1"/>
          <p:nvPr userDrawn="1"/>
        </p:nvSpPr>
        <p:spPr>
          <a:xfrm>
            <a:off x="1555058" y="98636"/>
            <a:ext cx="0" cy="0"/>
          </a:xfrm>
          <a:prstGeom prst="rect">
            <a:avLst/>
          </a:prstGeom>
        </p:spPr>
        <p:txBody>
          <a:bodyPr vert="horz" wrap="none" lIns="0" tIns="0" rIns="0" bIns="0" rtlCol="0" anchor="b" anchorCtr="0">
            <a:noAutofit/>
          </a:bodyPr>
          <a:lstStyle/>
          <a:p>
            <a:pPr algn="l"/>
            <a:endParaRPr lang="en-GB" sz="1805"/>
          </a:p>
        </p:txBody>
      </p:sp>
      <p:sp>
        <p:nvSpPr>
          <p:cNvPr id="12" name="Title 5">
            <a:extLst>
              <a:ext uri="{FF2B5EF4-FFF2-40B4-BE49-F238E27FC236}">
                <a16:creationId xmlns:a16="http://schemas.microsoft.com/office/drawing/2014/main" id="{ECC952FF-E0B4-4441-B386-1214C5DDA97D}"/>
              </a:ext>
            </a:extLst>
          </p:cNvPr>
          <p:cNvSpPr>
            <a:spLocks noGrp="1"/>
          </p:cNvSpPr>
          <p:nvPr>
            <p:ph type="title"/>
          </p:nvPr>
        </p:nvSpPr>
        <p:spPr>
          <a:xfrm>
            <a:off x="358599" y="359994"/>
            <a:ext cx="3607603"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AA8DE246-8E53-4240-8511-07FCDD555CA2}"/>
              </a:ext>
            </a:extLst>
          </p:cNvPr>
          <p:cNvSpPr>
            <a:spLocks noGrp="1"/>
          </p:cNvSpPr>
          <p:nvPr>
            <p:ph type="subTitle" idx="15"/>
          </p:nvPr>
        </p:nvSpPr>
        <p:spPr>
          <a:xfrm>
            <a:off x="358864" y="960045"/>
            <a:ext cx="3612146"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Footer Placeholder 4">
            <a:extLst>
              <a:ext uri="{FF2B5EF4-FFF2-40B4-BE49-F238E27FC236}">
                <a16:creationId xmlns:a16="http://schemas.microsoft.com/office/drawing/2014/main" id="{24FC309B-4354-FA49-B824-7E4681A7D73B}"/>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4710083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 2 Landscape Images">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523F891C-6BAF-9541-941C-F1E20C3F996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1" name="Picture Placeholder 4">
            <a:extLst>
              <a:ext uri="{FF2B5EF4-FFF2-40B4-BE49-F238E27FC236}">
                <a16:creationId xmlns:a16="http://schemas.microsoft.com/office/drawing/2014/main" id="{07964F80-E2FC-6247-AF5F-317852CC82B2}"/>
              </a:ext>
            </a:extLst>
          </p:cNvPr>
          <p:cNvSpPr>
            <a:spLocks noGrp="1"/>
          </p:cNvSpPr>
          <p:nvPr>
            <p:ph type="pic" sz="quarter" idx="13"/>
          </p:nvPr>
        </p:nvSpPr>
        <p:spPr>
          <a:xfrm>
            <a:off x="6095999" y="1841404"/>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C205DF93-8587-5340-B9D7-7603C30D36E9}"/>
              </a:ext>
            </a:extLst>
          </p:cNvPr>
          <p:cNvSpPr>
            <a:spLocks noGrp="1"/>
          </p:cNvSpPr>
          <p:nvPr>
            <p:ph type="pic" sz="quarter" idx="14"/>
          </p:nvPr>
        </p:nvSpPr>
        <p:spPr>
          <a:xfrm>
            <a:off x="9144093"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3" name="Content Placeholder 2">
            <a:extLst>
              <a:ext uri="{FF2B5EF4-FFF2-40B4-BE49-F238E27FC236}">
                <a16:creationId xmlns:a16="http://schemas.microsoft.com/office/drawing/2014/main" id="{76E8A9DB-D5DA-2E44-B95F-7A4400E5B30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501C0AF8-3D34-EB4C-A933-8858D1BA312E}"/>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2179E597-0F63-5048-895A-75B3E3964E6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68CCF951-584D-BD40-8D72-6EFD2A1BEE1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135907555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 2 Portrait Image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86" y="1841404"/>
            <a:ext cx="3048094" cy="3609191"/>
          </a:xfrm>
          <a:solidFill>
            <a:schemeClr val="bg1">
              <a:lumMod val="95000"/>
            </a:schemeClr>
          </a:solidFill>
          <a:ln>
            <a:noFill/>
          </a:ln>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0" y="1841404"/>
            <a:ext cx="3048094" cy="3609191"/>
          </a:xfrm>
          <a:solidFill>
            <a:schemeClr val="bg1">
              <a:lumMod val="85000"/>
            </a:schemeClr>
          </a:solidFill>
          <a:ln>
            <a:noFill/>
          </a:ln>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8FF3DD65-4A0B-D240-9541-3D719238697C}"/>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2" name="Content Placeholder 2">
            <a:extLst>
              <a:ext uri="{FF2B5EF4-FFF2-40B4-BE49-F238E27FC236}">
                <a16:creationId xmlns:a16="http://schemas.microsoft.com/office/drawing/2014/main" id="{52110A7B-0C7F-B644-A80F-A91B28D893D0}"/>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12848B2E-CDC5-EB4C-B521-24B49C3F89BA}"/>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D121725A-38A6-4542-920E-C7E5319C2A42}"/>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06183523-C2B1-FE4D-9A97-5B782537A27A}"/>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516090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F95CA88-6E93-41FD-95E1-3CBCD8250032}"/>
              </a:ext>
            </a:extLst>
          </p:cNvPr>
          <p:cNvSpPr>
            <a:spLocks noGrp="1"/>
          </p:cNvSpPr>
          <p:nvPr>
            <p:ph type="pic" sz="quarter" idx="13"/>
          </p:nvPr>
        </p:nvSpPr>
        <p:spPr>
          <a:xfrm>
            <a:off x="6096186" y="1841404"/>
            <a:ext cx="3048094" cy="4096711"/>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465383E4-9B0A-43BD-B164-89BFC7F626D7}"/>
              </a:ext>
            </a:extLst>
          </p:cNvPr>
          <p:cNvSpPr>
            <a:spLocks noGrp="1"/>
          </p:cNvSpPr>
          <p:nvPr>
            <p:ph type="pic" sz="quarter" idx="14"/>
          </p:nvPr>
        </p:nvSpPr>
        <p:spPr>
          <a:xfrm>
            <a:off x="9144280"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04BD122D-3F9A-4C09-96ED-16A8A704A694}"/>
              </a:ext>
            </a:extLst>
          </p:cNvPr>
          <p:cNvSpPr>
            <a:spLocks noGrp="1"/>
          </p:cNvSpPr>
          <p:nvPr>
            <p:ph type="pic" sz="quarter" idx="15"/>
          </p:nvPr>
        </p:nvSpPr>
        <p:spPr>
          <a:xfrm>
            <a:off x="9144280" y="3898985"/>
            <a:ext cx="3048094" cy="2039130"/>
          </a:xfrm>
          <a:solidFill>
            <a:schemeClr val="bg1">
              <a:lumMod val="75000"/>
            </a:schemeClr>
          </a:solidFill>
        </p:spPr>
        <p:txBody>
          <a:bodyPr/>
          <a:lstStyle>
            <a:lvl1pPr>
              <a:defRPr b="0"/>
            </a:lvl1pPr>
          </a:lstStyle>
          <a:p>
            <a:r>
              <a:rPr lang="en-US"/>
              <a:t>Click icon to add picture</a:t>
            </a:r>
            <a:endParaRPr lang="en-GB"/>
          </a:p>
        </p:txBody>
      </p:sp>
      <p:sp>
        <p:nvSpPr>
          <p:cNvPr id="13" name="Slide Number Placeholder 3">
            <a:extLst>
              <a:ext uri="{FF2B5EF4-FFF2-40B4-BE49-F238E27FC236}">
                <a16:creationId xmlns:a16="http://schemas.microsoft.com/office/drawing/2014/main" id="{7113D4FE-C9FD-D440-9DF5-E485B502DA33}"/>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4" name="Content Placeholder 2">
            <a:extLst>
              <a:ext uri="{FF2B5EF4-FFF2-40B4-BE49-F238E27FC236}">
                <a16:creationId xmlns:a16="http://schemas.microsoft.com/office/drawing/2014/main" id="{9ACCB10C-DD18-1C43-898E-3705B6864B4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2CC773A9-D25C-1246-A8DA-07781CAF49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8" name="Subtitle 2">
            <a:extLst>
              <a:ext uri="{FF2B5EF4-FFF2-40B4-BE49-F238E27FC236}">
                <a16:creationId xmlns:a16="http://schemas.microsoft.com/office/drawing/2014/main" id="{0487ED2A-9F49-C046-9AAE-41AFA9420B7E}"/>
              </a:ext>
            </a:extLst>
          </p:cNvPr>
          <p:cNvSpPr>
            <a:spLocks noGrp="1"/>
          </p:cNvSpPr>
          <p:nvPr>
            <p:ph type="subTitle" idx="17"/>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5" name="Footer Placeholder 4">
            <a:extLst>
              <a:ext uri="{FF2B5EF4-FFF2-40B4-BE49-F238E27FC236}">
                <a16:creationId xmlns:a16="http://schemas.microsoft.com/office/drawing/2014/main" id="{0741AE33-B54D-474D-A3BC-1F6146E7AF6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340557625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5999" y="182737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4093" y="182737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5999" y="388495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4093" y="388495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14" name="Slide Number Placeholder 3">
            <a:extLst>
              <a:ext uri="{FF2B5EF4-FFF2-40B4-BE49-F238E27FC236}">
                <a16:creationId xmlns:a16="http://schemas.microsoft.com/office/drawing/2014/main" id="{7911CBF6-61CF-AE45-9D1D-45F0D90515E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8" name="Title 5">
            <a:extLst>
              <a:ext uri="{FF2B5EF4-FFF2-40B4-BE49-F238E27FC236}">
                <a16:creationId xmlns:a16="http://schemas.microsoft.com/office/drawing/2014/main" id="{21B529AF-0BBB-6445-9B17-9D1A12CE019B}"/>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20" name="Subtitle 2">
            <a:extLst>
              <a:ext uri="{FF2B5EF4-FFF2-40B4-BE49-F238E27FC236}">
                <a16:creationId xmlns:a16="http://schemas.microsoft.com/office/drawing/2014/main" id="{47E4A0B0-5329-0348-993D-7D61C8B7D61C}"/>
              </a:ext>
            </a:extLst>
          </p:cNvPr>
          <p:cNvSpPr>
            <a:spLocks noGrp="1"/>
          </p:cNvSpPr>
          <p:nvPr>
            <p:ph type="subTitle" idx="18"/>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Content Placeholder 2">
            <a:extLst>
              <a:ext uri="{FF2B5EF4-FFF2-40B4-BE49-F238E27FC236}">
                <a16:creationId xmlns:a16="http://schemas.microsoft.com/office/drawing/2014/main" id="{5BE987B3-0D31-40A1-BF5B-9F05C81EC9F4}"/>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4">
            <a:extLst>
              <a:ext uri="{FF2B5EF4-FFF2-40B4-BE49-F238E27FC236}">
                <a16:creationId xmlns:a16="http://schemas.microsoft.com/office/drawing/2014/main" id="{54C458C8-6F95-1049-8FD6-A5D235B838F5}"/>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230408138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 6 Imag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4">
            <a:extLst>
              <a:ext uri="{FF2B5EF4-FFF2-40B4-BE49-F238E27FC236}">
                <a16:creationId xmlns:a16="http://schemas.microsoft.com/office/drawing/2014/main" id="{46C904F7-0F2F-46DC-BA66-0D68CDFECEFE}"/>
              </a:ext>
            </a:extLst>
          </p:cNvPr>
          <p:cNvSpPr>
            <a:spLocks noGrp="1"/>
          </p:cNvSpPr>
          <p:nvPr>
            <p:ph type="pic" sz="quarter" idx="17"/>
          </p:nvPr>
        </p:nvSpPr>
        <p:spPr>
          <a:xfrm>
            <a:off x="6095813" y="0"/>
            <a:ext cx="3048094" cy="2021146"/>
          </a:xfrm>
          <a:solidFill>
            <a:schemeClr val="bg1">
              <a:lumMod val="85000"/>
            </a:schemeClr>
          </a:solidFill>
        </p:spPr>
        <p:txBody>
          <a:bodyPr/>
          <a:lstStyle>
            <a:lvl1pPr>
              <a:defRPr b="0"/>
            </a:lvl1pPr>
          </a:lstStyle>
          <a:p>
            <a:r>
              <a:rPr lang="en-US"/>
              <a:t>Click icon to add picture</a:t>
            </a:r>
            <a:endParaRPr lang="en-GB"/>
          </a:p>
        </p:txBody>
      </p:sp>
      <p:sp>
        <p:nvSpPr>
          <p:cNvPr id="14" name="Picture Placeholder 4">
            <a:extLst>
              <a:ext uri="{FF2B5EF4-FFF2-40B4-BE49-F238E27FC236}">
                <a16:creationId xmlns:a16="http://schemas.microsoft.com/office/drawing/2014/main" id="{1CA9665E-123B-4D3C-9EDE-EB2A0CF3CDED}"/>
              </a:ext>
            </a:extLst>
          </p:cNvPr>
          <p:cNvSpPr>
            <a:spLocks noGrp="1"/>
          </p:cNvSpPr>
          <p:nvPr>
            <p:ph type="pic" sz="quarter" idx="18"/>
          </p:nvPr>
        </p:nvSpPr>
        <p:spPr>
          <a:xfrm>
            <a:off x="9143906" y="0"/>
            <a:ext cx="3048094" cy="2021146"/>
          </a:xfrm>
          <a:solidFill>
            <a:schemeClr val="bg1">
              <a:lumMod val="95000"/>
            </a:schemeClr>
          </a:solidFill>
        </p:spPr>
        <p:txBody>
          <a:bodyPr/>
          <a:lstStyle>
            <a:lvl1pPr>
              <a:defRPr b="0"/>
            </a:lvl1pPr>
          </a:lstStyle>
          <a:p>
            <a:r>
              <a:rPr lang="en-US"/>
              <a:t>Click icon to add picture</a:t>
            </a:r>
            <a:endParaRPr lang="en-GB"/>
          </a:p>
        </p:txBody>
      </p:sp>
      <p:sp>
        <p:nvSpPr>
          <p:cNvPr id="16" name="Slide Number Placeholder 3">
            <a:extLst>
              <a:ext uri="{FF2B5EF4-FFF2-40B4-BE49-F238E27FC236}">
                <a16:creationId xmlns:a16="http://schemas.microsoft.com/office/drawing/2014/main" id="{4BAC3B3D-2C97-984F-BD8D-5650480CAB1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8" name="Picture Placeholder 4">
            <a:extLst>
              <a:ext uri="{FF2B5EF4-FFF2-40B4-BE49-F238E27FC236}">
                <a16:creationId xmlns:a16="http://schemas.microsoft.com/office/drawing/2014/main" id="{C379B7ED-0A6A-704C-931C-E88E0E2B8F04}"/>
              </a:ext>
            </a:extLst>
          </p:cNvPr>
          <p:cNvSpPr>
            <a:spLocks noGrp="1"/>
          </p:cNvSpPr>
          <p:nvPr>
            <p:ph type="pic" sz="quarter" idx="13"/>
          </p:nvPr>
        </p:nvSpPr>
        <p:spPr>
          <a:xfrm>
            <a:off x="6095999" y="202114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9" name="Picture Placeholder 4">
            <a:extLst>
              <a:ext uri="{FF2B5EF4-FFF2-40B4-BE49-F238E27FC236}">
                <a16:creationId xmlns:a16="http://schemas.microsoft.com/office/drawing/2014/main" id="{7E87C964-DC43-8145-9F43-8D1173C02199}"/>
              </a:ext>
            </a:extLst>
          </p:cNvPr>
          <p:cNvSpPr>
            <a:spLocks noGrp="1"/>
          </p:cNvSpPr>
          <p:nvPr>
            <p:ph type="pic" sz="quarter" idx="14"/>
          </p:nvPr>
        </p:nvSpPr>
        <p:spPr>
          <a:xfrm>
            <a:off x="9144093" y="202114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20" name="Picture Placeholder 4">
            <a:extLst>
              <a:ext uri="{FF2B5EF4-FFF2-40B4-BE49-F238E27FC236}">
                <a16:creationId xmlns:a16="http://schemas.microsoft.com/office/drawing/2014/main" id="{2CEAE3CE-5EB5-4543-8D42-107CBAFDF2D2}"/>
              </a:ext>
            </a:extLst>
          </p:cNvPr>
          <p:cNvSpPr>
            <a:spLocks noGrp="1"/>
          </p:cNvSpPr>
          <p:nvPr>
            <p:ph type="pic" sz="quarter" idx="15"/>
          </p:nvPr>
        </p:nvSpPr>
        <p:spPr>
          <a:xfrm>
            <a:off x="6095999" y="407872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21" name="Picture Placeholder 4">
            <a:extLst>
              <a:ext uri="{FF2B5EF4-FFF2-40B4-BE49-F238E27FC236}">
                <a16:creationId xmlns:a16="http://schemas.microsoft.com/office/drawing/2014/main" id="{4C5C70DC-7563-644F-B3B4-A67D7A5FDD9C}"/>
              </a:ext>
            </a:extLst>
          </p:cNvPr>
          <p:cNvSpPr>
            <a:spLocks noGrp="1"/>
          </p:cNvSpPr>
          <p:nvPr>
            <p:ph type="pic" sz="quarter" idx="16"/>
          </p:nvPr>
        </p:nvSpPr>
        <p:spPr>
          <a:xfrm>
            <a:off x="9144093" y="407872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28" name="Title 5">
            <a:extLst>
              <a:ext uri="{FF2B5EF4-FFF2-40B4-BE49-F238E27FC236}">
                <a16:creationId xmlns:a16="http://schemas.microsoft.com/office/drawing/2014/main" id="{C0F48031-85F2-1542-96C3-BB738E00081B}"/>
              </a:ext>
            </a:extLst>
          </p:cNvPr>
          <p:cNvSpPr>
            <a:spLocks noGrp="1"/>
          </p:cNvSpPr>
          <p:nvPr>
            <p:ph type="title"/>
          </p:nvPr>
        </p:nvSpPr>
        <p:spPr>
          <a:xfrm>
            <a:off x="358599" y="359994"/>
            <a:ext cx="5370137"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123E41D-6CDE-4270-987F-19EBA2F77803}"/>
              </a:ext>
            </a:extLst>
          </p:cNvPr>
          <p:cNvSpPr>
            <a:spLocks noGrp="1"/>
          </p:cNvSpPr>
          <p:nvPr>
            <p:ph type="subTitle" idx="20"/>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7" name="Footer Placeholder 4">
            <a:extLst>
              <a:ext uri="{FF2B5EF4-FFF2-40B4-BE49-F238E27FC236}">
                <a16:creationId xmlns:a16="http://schemas.microsoft.com/office/drawing/2014/main" id="{8D3BA456-92EB-D64C-B5B4-6B5A5101563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380868007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61A7C17-1FCA-458C-A9D5-EB02358F0E8D}"/>
              </a:ext>
            </a:extLst>
          </p:cNvPr>
          <p:cNvSpPr>
            <a:spLocks noGrp="1"/>
          </p:cNvSpPr>
          <p:nvPr>
            <p:ph type="pic" sz="quarter" idx="13"/>
          </p:nvPr>
        </p:nvSpPr>
        <p:spPr>
          <a:xfrm>
            <a:off x="0" y="0"/>
            <a:ext cx="12192374" cy="6858000"/>
          </a:xfrm>
          <a:solidFill>
            <a:schemeClr val="bg1">
              <a:lumMod val="9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91F8E359-4E11-0346-8EDA-B01AFB83695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C5654A1F-6E68-684B-BAA2-436980175B0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4065445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a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61A7C17-1FCA-458C-A9D5-EB02358F0E8D}"/>
              </a:ext>
            </a:extLst>
          </p:cNvPr>
          <p:cNvSpPr>
            <a:spLocks noGrp="1"/>
          </p:cNvSpPr>
          <p:nvPr>
            <p:ph type="pic" sz="quarter" idx="13"/>
          </p:nvPr>
        </p:nvSpPr>
        <p:spPr>
          <a:xfrm>
            <a:off x="-1" y="-1"/>
            <a:ext cx="12192374" cy="6207806"/>
          </a:xfrm>
          <a:solidFill>
            <a:schemeClr val="bg1">
              <a:lumMod val="9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91F8E359-4E11-0346-8EDA-B01AFB836955}"/>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2" name="Footer Placeholder 1">
            <a:extLst>
              <a:ext uri="{FF2B5EF4-FFF2-40B4-BE49-F238E27FC236}">
                <a16:creationId xmlns:a16="http://schemas.microsoft.com/office/drawing/2014/main" id="{2D7E07E3-ACF6-2E47-A79A-89E873FFEEF8}"/>
              </a:ext>
            </a:extLst>
          </p:cNvPr>
          <p:cNvSpPr>
            <a:spLocks noGrp="1"/>
          </p:cNvSpPr>
          <p:nvPr>
            <p:ph type="ftr" sz="quarter" idx="14"/>
          </p:nvPr>
        </p:nvSpPr>
        <p:spPr/>
        <p:txBody>
          <a:bodyPr/>
          <a:lstStyle/>
          <a:p>
            <a:endParaRPr lang="en-GB"/>
          </a:p>
        </p:txBody>
      </p:sp>
      <p:sp>
        <p:nvSpPr>
          <p:cNvPr id="3" name="Date Placeholder 2">
            <a:extLst>
              <a:ext uri="{FF2B5EF4-FFF2-40B4-BE49-F238E27FC236}">
                <a16:creationId xmlns:a16="http://schemas.microsoft.com/office/drawing/2014/main" id="{3C610F19-0BB1-D24F-BBBA-1FA75BE50ECD}"/>
              </a:ext>
            </a:extLst>
          </p:cNvPr>
          <p:cNvSpPr>
            <a:spLocks noGrp="1"/>
          </p:cNvSpPr>
          <p:nvPr>
            <p:ph type="dt" sz="half" idx="15"/>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32664324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full page imag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70"/>
            <a:ext cx="12192374"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8" name="Slide Number Placeholder 3">
            <a:extLst>
              <a:ext uri="{FF2B5EF4-FFF2-40B4-BE49-F238E27FC236}">
                <a16:creationId xmlns:a16="http://schemas.microsoft.com/office/drawing/2014/main" id="{4756E21D-1E4B-3440-8373-00317E10ADF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9" name="Title 5">
            <a:extLst>
              <a:ext uri="{FF2B5EF4-FFF2-40B4-BE49-F238E27FC236}">
                <a16:creationId xmlns:a16="http://schemas.microsoft.com/office/drawing/2014/main" id="{23CD9C5A-0786-F842-8C08-D27EC2B06C9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0F93AC0E-3174-C147-8004-BD4C25955C9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Footer Placeholder 4">
            <a:extLst>
              <a:ext uri="{FF2B5EF4-FFF2-40B4-BE49-F238E27FC236}">
                <a16:creationId xmlns:a16="http://schemas.microsoft.com/office/drawing/2014/main" id="{9B0B4998-B2E5-CD49-BF57-B6129FF60E0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1919360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2 large images">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358599" y="1479770"/>
            <a:ext cx="5720898"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7" name="Picture Placeholder 6">
            <a:extLst>
              <a:ext uri="{FF2B5EF4-FFF2-40B4-BE49-F238E27FC236}">
                <a16:creationId xmlns:a16="http://schemas.microsoft.com/office/drawing/2014/main" id="{FA139E5E-A22B-4F21-B007-3DE51F648135}"/>
              </a:ext>
            </a:extLst>
          </p:cNvPr>
          <p:cNvSpPr>
            <a:spLocks noGrp="1"/>
          </p:cNvSpPr>
          <p:nvPr>
            <p:ph type="pic" sz="quarter" idx="14"/>
          </p:nvPr>
        </p:nvSpPr>
        <p:spPr>
          <a:xfrm>
            <a:off x="6091998" y="1479770"/>
            <a:ext cx="5720898" cy="4638391"/>
          </a:xfrm>
          <a:solidFill>
            <a:schemeClr val="bg1">
              <a:lumMod val="8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2289E0EB-215A-DA44-95C8-18D2200800D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11" name="Title 5">
            <a:extLst>
              <a:ext uri="{FF2B5EF4-FFF2-40B4-BE49-F238E27FC236}">
                <a16:creationId xmlns:a16="http://schemas.microsoft.com/office/drawing/2014/main" id="{84DCAB07-2D71-6C47-8885-692E39E2A103}"/>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2" name="Subtitle 2">
            <a:extLst>
              <a:ext uri="{FF2B5EF4-FFF2-40B4-BE49-F238E27FC236}">
                <a16:creationId xmlns:a16="http://schemas.microsoft.com/office/drawing/2014/main" id="{12BC8A83-8F70-ED4A-9D66-183E512D9F3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Footer Placeholder 4">
            <a:extLst>
              <a:ext uri="{FF2B5EF4-FFF2-40B4-BE49-F238E27FC236}">
                <a16:creationId xmlns:a16="http://schemas.microsoft.com/office/drawing/2014/main" id="{7D2A783B-83C6-384B-B55D-32FD1235771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9423605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A49F2FC5-9097-E64F-B17C-B97CA3F8849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BT Curve Regular" panose="020B0503020203020204" pitchFamily="34" charset="0"/>
              </a:defRPr>
            </a:lvl1pPr>
          </a:lstStyle>
          <a:p>
            <a:fld id="{0B868178-02AE-42FC-958D-6B8F13B60175}" type="slidenum">
              <a:rPr lang="en-GB" smtClean="0"/>
              <a:pPr/>
              <a:t>‹#›</a:t>
            </a:fld>
            <a:endParaRPr lang="en-GB"/>
          </a:p>
        </p:txBody>
      </p:sp>
      <p:sp>
        <p:nvSpPr>
          <p:cNvPr id="4" name="Footer Placeholder 4">
            <a:extLst>
              <a:ext uri="{FF2B5EF4-FFF2-40B4-BE49-F238E27FC236}">
                <a16:creationId xmlns:a16="http://schemas.microsoft.com/office/drawing/2014/main" id="{536B54F6-4ADA-A045-86CA-D5C3F2518502}"/>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33646490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45A83-D2D9-9F40-9C5F-7E8AF64047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3" name="Slide Number Placeholder 3">
            <a:extLst>
              <a:ext uri="{FF2B5EF4-FFF2-40B4-BE49-F238E27FC236}">
                <a16:creationId xmlns:a16="http://schemas.microsoft.com/office/drawing/2014/main" id="{86D21454-BFAB-4943-A062-8ED86CE90930}"/>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BT Curve Regular" panose="020B0503020203020204" pitchFamily="34" charset="0"/>
              </a:defRPr>
            </a:lvl1pPr>
          </a:lstStyle>
          <a:p>
            <a:fld id="{0B868178-02AE-42FC-958D-6B8F13B60175}" type="slidenum">
              <a:rPr lang="en-GB" smtClean="0"/>
              <a:pPr/>
              <a:t>‹#›</a:t>
            </a:fld>
            <a:endParaRPr lang="en-GB"/>
          </a:p>
        </p:txBody>
      </p:sp>
      <p:sp>
        <p:nvSpPr>
          <p:cNvPr id="5" name="Footer Placeholder 4">
            <a:extLst>
              <a:ext uri="{FF2B5EF4-FFF2-40B4-BE49-F238E27FC236}">
                <a16:creationId xmlns:a16="http://schemas.microsoft.com/office/drawing/2014/main" id="{46BABA46-085F-5940-843F-0702D8E1586A}"/>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BT Curve" panose="020B0503020203020204" pitchFamily="34" charset="0"/>
                <a:cs typeface="BT Curve" panose="020B0503020203020204" pitchFamily="34" charset="0"/>
              </a:defRPr>
            </a:lvl1pPr>
          </a:lstStyle>
          <a:p>
            <a:r>
              <a:rPr lang="en-GB"/>
              <a:t>Data classification</a:t>
            </a:r>
          </a:p>
        </p:txBody>
      </p:sp>
    </p:spTree>
    <p:extLst>
      <p:ext uri="{BB962C8B-B14F-4D97-AF65-F5344CB8AC3E}">
        <p14:creationId xmlns:p14="http://schemas.microsoft.com/office/powerpoint/2010/main" val="11762330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338455" y="6340554"/>
            <a:ext cx="2486944" cy="274379"/>
          </a:xfrm>
          <a:prstGeom prst="rect">
            <a:avLst/>
          </a:prstGeom>
          <a:noFill/>
        </p:spPr>
        <p:txBody>
          <a:bodyPr wrap="square" lIns="0" tIns="0" rIns="0" bIns="0" rtlCol="0" anchor="b" anchorCtr="0">
            <a:noAutofit/>
          </a:bodyPr>
          <a:lstStyle/>
          <a:p>
            <a:pPr algn="l"/>
            <a:r>
              <a:rPr lang="en-GB" sz="1003">
                <a:solidFill>
                  <a:schemeClr val="bg1"/>
                </a:solidFill>
              </a:rPr>
              <a:t>© British Telecommunications plc 2021</a:t>
            </a:r>
            <a:endParaRPr lang="en-GB" sz="993" b="0" i="0">
              <a:solidFill>
                <a:schemeClr val="bg1"/>
              </a:solidFill>
              <a:latin typeface="BT Curve Regular" panose="020B0503020203020204" pitchFamily="34" charset="0"/>
            </a:endParaRPr>
          </a:p>
        </p:txBody>
      </p:sp>
      <p:pic>
        <p:nvPicPr>
          <p:cNvPr id="6" name="Picture 5">
            <a:extLst>
              <a:ext uri="{FF2B5EF4-FFF2-40B4-BE49-F238E27FC236}">
                <a16:creationId xmlns:a16="http://schemas.microsoft.com/office/drawing/2014/main" id="{EB7FCA7E-F818-1F44-BC9E-CC041BB74ED3}"/>
              </a:ext>
            </a:extLst>
          </p:cNvPr>
          <p:cNvPicPr>
            <a:picLocks noChangeAspect="1"/>
          </p:cNvPicPr>
          <p:nvPr userDrawn="1"/>
        </p:nvPicPr>
        <p:blipFill>
          <a:blip r:embed="rId3"/>
          <a:stretch>
            <a:fillRect/>
          </a:stretch>
        </p:blipFill>
        <p:spPr>
          <a:xfrm>
            <a:off x="5396282" y="2717721"/>
            <a:ext cx="1425713" cy="1425630"/>
          </a:xfrm>
          <a:prstGeom prst="rect">
            <a:avLst/>
          </a:prstGeom>
        </p:spPr>
      </p:pic>
    </p:spTree>
    <p:extLst>
      <p:ext uri="{BB962C8B-B14F-4D97-AF65-F5344CB8AC3E}">
        <p14:creationId xmlns:p14="http://schemas.microsoft.com/office/powerpoint/2010/main" val="3630735283"/>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0" y="6334128"/>
            <a:ext cx="358599" cy="263471"/>
          </a:xfrm>
          <a:prstGeom prst="rect">
            <a:avLst/>
          </a:prstGeom>
        </p:spPr>
        <p:txBody>
          <a:bodyPr/>
          <a:lstStyle>
            <a:lvl1pPr algn="l">
              <a:defRPr b="1" i="0">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err="1"/>
          </a:p>
        </p:txBody>
      </p:sp>
      <p:sp>
        <p:nvSpPr>
          <p:cNvPr id="5" name="Footer Placeholder 4">
            <a:extLst>
              <a:ext uri="{FF2B5EF4-FFF2-40B4-BE49-F238E27FC236}">
                <a16:creationId xmlns:a16="http://schemas.microsoft.com/office/drawing/2014/main" id="{22F7D163-90BB-984D-8414-8F6CC3676125}"/>
              </a:ext>
            </a:extLst>
          </p:cNvPr>
          <p:cNvSpPr>
            <a:spLocks noGrp="1"/>
          </p:cNvSpPr>
          <p:nvPr>
            <p:ph type="ftr" sz="quarter" idx="13"/>
          </p:nvPr>
        </p:nvSpPr>
        <p:spPr/>
        <p:txBody>
          <a:bodyPr/>
          <a:lstStyle/>
          <a:p>
            <a:r>
              <a:rPr lang="en-GB"/>
              <a:t>Data classification</a:t>
            </a:r>
          </a:p>
        </p:txBody>
      </p:sp>
      <p:sp>
        <p:nvSpPr>
          <p:cNvPr id="6" name="Title 5">
            <a:extLst>
              <a:ext uri="{FF2B5EF4-FFF2-40B4-BE49-F238E27FC236}">
                <a16:creationId xmlns:a16="http://schemas.microsoft.com/office/drawing/2014/main" id="{6B1B4166-45F0-DA42-B193-E60E5144CA12}"/>
              </a:ext>
            </a:extLst>
          </p:cNvPr>
          <p:cNvSpPr>
            <a:spLocks noGrp="1"/>
          </p:cNvSpPr>
          <p:nvPr>
            <p:ph type="title"/>
          </p:nvPr>
        </p:nvSpPr>
        <p:spPr/>
        <p:txBody>
          <a:bodyPr/>
          <a:lstStyle/>
          <a:p>
            <a:r>
              <a:rPr lang="en-US"/>
              <a:t>Click to edit Master title style</a:t>
            </a:r>
          </a:p>
        </p:txBody>
      </p:sp>
      <p:sp>
        <p:nvSpPr>
          <p:cNvPr id="10" name="Date Placeholder 9">
            <a:extLst>
              <a:ext uri="{FF2B5EF4-FFF2-40B4-BE49-F238E27FC236}">
                <a16:creationId xmlns:a16="http://schemas.microsoft.com/office/drawing/2014/main" id="{AF42AB2C-E8B8-4B42-AD9C-2D3F18E9744E}"/>
              </a:ext>
            </a:extLst>
          </p:cNvPr>
          <p:cNvSpPr>
            <a:spLocks noGrp="1"/>
          </p:cNvSpPr>
          <p:nvPr>
            <p:ph type="dt" sz="half" idx="14"/>
          </p:nvPr>
        </p:nvSpPr>
        <p:spPr/>
        <p:txBody>
          <a:bodyPr/>
          <a:lstStyle/>
          <a:p>
            <a:endParaRPr lang="en-GB"/>
          </a:p>
        </p:txBody>
      </p:sp>
    </p:spTree>
    <p:extLst>
      <p:ext uri="{BB962C8B-B14F-4D97-AF65-F5344CB8AC3E}">
        <p14:creationId xmlns:p14="http://schemas.microsoft.com/office/powerpoint/2010/main" val="6441581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7747E-5981-D943-A74E-D4C7D9049F4A}"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2908189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full pa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68"/>
            <a:ext cx="12192374" cy="4728039"/>
          </a:xfrm>
          <a:solidFill>
            <a:schemeClr val="bg1">
              <a:lumMod val="95000"/>
            </a:schemeClr>
          </a:solidFill>
        </p:spPr>
        <p:txBody>
          <a:bodyPr lIns="108000" tIns="108000"/>
          <a:lstStyle>
            <a:lvl1pPr>
              <a:defRPr b="0"/>
            </a:lvl1pPr>
          </a:lstStyle>
          <a:p>
            <a:r>
              <a:rPr lang="en-US"/>
              <a:t>Click icon to add picture</a:t>
            </a:r>
            <a:endParaRPr lang="en-GB"/>
          </a:p>
        </p:txBody>
      </p:sp>
      <p:sp>
        <p:nvSpPr>
          <p:cNvPr id="8" name="Slide Number Placeholder 3">
            <a:extLst>
              <a:ext uri="{FF2B5EF4-FFF2-40B4-BE49-F238E27FC236}">
                <a16:creationId xmlns:a16="http://schemas.microsoft.com/office/drawing/2014/main" id="{4756E21D-1E4B-3440-8373-00317E10ADF4}"/>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3" name="Footer Placeholder 2">
            <a:extLst>
              <a:ext uri="{FF2B5EF4-FFF2-40B4-BE49-F238E27FC236}">
                <a16:creationId xmlns:a16="http://schemas.microsoft.com/office/drawing/2014/main" id="{0E1B1A90-3574-C34C-81A6-72A232878A55}"/>
              </a:ext>
            </a:extLst>
          </p:cNvPr>
          <p:cNvSpPr>
            <a:spLocks noGrp="1"/>
          </p:cNvSpPr>
          <p:nvPr>
            <p:ph type="ftr" sz="quarter" idx="14"/>
          </p:nvPr>
        </p:nvSpPr>
        <p:spPr/>
        <p:txBody>
          <a:bodyPr/>
          <a:lstStyle/>
          <a:p>
            <a:endParaRPr lang="en-GB"/>
          </a:p>
        </p:txBody>
      </p:sp>
      <p:sp>
        <p:nvSpPr>
          <p:cNvPr id="4" name="Date Placeholder 3">
            <a:extLst>
              <a:ext uri="{FF2B5EF4-FFF2-40B4-BE49-F238E27FC236}">
                <a16:creationId xmlns:a16="http://schemas.microsoft.com/office/drawing/2014/main" id="{2033B244-CE3E-B64C-B070-DFAB24069508}"/>
              </a:ext>
            </a:extLst>
          </p:cNvPr>
          <p:cNvSpPr>
            <a:spLocks noGrp="1"/>
          </p:cNvSpPr>
          <p:nvPr>
            <p:ph type="dt" sz="half" idx="15"/>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3988857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8599" y="2021147"/>
            <a:ext cx="5593945" cy="902297"/>
          </a:xfrm>
        </p:spPr>
        <p:txBody>
          <a:bodyPr/>
          <a:lstStyle>
            <a:lvl1pPr algn="l">
              <a:lnSpc>
                <a:spcPct val="85000"/>
              </a:lnSpc>
              <a:defRPr sz="3188" b="1" i="0">
                <a:solidFill>
                  <a:schemeClr val="bg1"/>
                </a:solidFill>
                <a:latin typeface="Century Gothic" panose="020B0502020202020204" pitchFamily="34" charset="0"/>
              </a:defRPr>
            </a:lvl1pPr>
          </a:lstStyle>
          <a:p>
            <a:r>
              <a:rPr lang="en-US"/>
              <a:t>Click to edit Master title style</a:t>
            </a:r>
            <a:endParaRPr lang="en-GB"/>
          </a:p>
        </p:txBody>
      </p:sp>
      <p:sp>
        <p:nvSpPr>
          <p:cNvPr id="3" name="Subtitle 2"/>
          <p:cNvSpPr>
            <a:spLocks noGrp="1"/>
          </p:cNvSpPr>
          <p:nvPr>
            <p:ph type="subTitle" idx="1" hasCustomPrompt="1"/>
          </p:nvPr>
        </p:nvSpPr>
        <p:spPr>
          <a:xfrm>
            <a:off x="358599" y="2995628"/>
            <a:ext cx="5593945" cy="720000"/>
          </a:xfrm>
        </p:spPr>
        <p:txBody>
          <a:bodyPr/>
          <a:lstStyle>
            <a:lvl1pPr marL="0" indent="0" algn="l">
              <a:lnSpc>
                <a:spcPct val="100000"/>
              </a:lnSpc>
              <a:buNone/>
              <a:defRPr sz="2391" b="1" i="0">
                <a:solidFill>
                  <a:schemeClr val="bg1"/>
                </a:solidFill>
                <a:latin typeface="Century Gothic" panose="020B0502020202020204" pitchFamily="34" charset="0"/>
              </a:defRPr>
            </a:lvl1pPr>
            <a:lvl2pPr marL="454278" indent="0" algn="ctr">
              <a:buNone/>
              <a:defRPr>
                <a:solidFill>
                  <a:schemeClr val="tx1">
                    <a:tint val="75000"/>
                  </a:schemeClr>
                </a:solidFill>
              </a:defRPr>
            </a:lvl2pPr>
            <a:lvl3pPr marL="908557" indent="0" algn="ctr">
              <a:buNone/>
              <a:defRPr>
                <a:solidFill>
                  <a:schemeClr val="tx1">
                    <a:tint val="75000"/>
                  </a:schemeClr>
                </a:solidFill>
              </a:defRPr>
            </a:lvl3pPr>
            <a:lvl4pPr marL="1362835" indent="0" algn="ctr">
              <a:buNone/>
              <a:defRPr>
                <a:solidFill>
                  <a:schemeClr val="tx1">
                    <a:tint val="75000"/>
                  </a:schemeClr>
                </a:solidFill>
              </a:defRPr>
            </a:lvl4pPr>
            <a:lvl5pPr marL="1817114" indent="0" algn="ctr">
              <a:buNone/>
              <a:defRPr>
                <a:solidFill>
                  <a:schemeClr val="tx1">
                    <a:tint val="75000"/>
                  </a:schemeClr>
                </a:solidFill>
              </a:defRPr>
            </a:lvl5pPr>
            <a:lvl6pPr marL="2271392" indent="0" algn="ctr">
              <a:buNone/>
              <a:defRPr>
                <a:solidFill>
                  <a:schemeClr val="tx1">
                    <a:tint val="75000"/>
                  </a:schemeClr>
                </a:solidFill>
              </a:defRPr>
            </a:lvl6pPr>
            <a:lvl7pPr marL="2725670" indent="0" algn="ctr">
              <a:buNone/>
              <a:defRPr>
                <a:solidFill>
                  <a:schemeClr val="tx1">
                    <a:tint val="75000"/>
                  </a:schemeClr>
                </a:solidFill>
              </a:defRPr>
            </a:lvl7pPr>
            <a:lvl8pPr marL="3179949" indent="0" algn="ctr">
              <a:buNone/>
              <a:defRPr>
                <a:solidFill>
                  <a:schemeClr val="tx1">
                    <a:tint val="75000"/>
                  </a:schemeClr>
                </a:solidFill>
              </a:defRPr>
            </a:lvl8pPr>
            <a:lvl9pPr marL="3634227" indent="0" algn="ctr">
              <a:buNone/>
              <a:defRPr>
                <a:solidFill>
                  <a:schemeClr val="tx1">
                    <a:tint val="75000"/>
                  </a:schemeClr>
                </a:solidFill>
              </a:defRPr>
            </a:lvl9pPr>
          </a:lstStyle>
          <a:p>
            <a:r>
              <a:rPr lang="en-US"/>
              <a:t>Click to edit Master date style</a:t>
            </a:r>
            <a:endParaRPr lang="en-GB"/>
          </a:p>
        </p:txBody>
      </p:sp>
      <p:pic>
        <p:nvPicPr>
          <p:cNvPr id="7" name="Picture 6">
            <a:extLst>
              <a:ext uri="{FF2B5EF4-FFF2-40B4-BE49-F238E27FC236}">
                <a16:creationId xmlns:a16="http://schemas.microsoft.com/office/drawing/2014/main" id="{D7FC4421-71DD-44B2-B3F2-5C65C035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36" y="346482"/>
            <a:ext cx="1003757" cy="992527"/>
          </a:xfrm>
          <a:prstGeom prst="rect">
            <a:avLst/>
          </a:prstGeom>
        </p:spPr>
      </p:pic>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7100189" y="6334128"/>
            <a:ext cx="3585992" cy="263471"/>
          </a:xfrm>
          <a:prstGeom prst="rect">
            <a:avLst/>
          </a:prstGeom>
        </p:spPr>
        <p:txBody>
          <a:bodyPr/>
          <a:lstStyle/>
          <a:p>
            <a:endParaRPr lang="en-GB"/>
          </a:p>
        </p:txBody>
      </p:sp>
      <p:sp>
        <p:nvSpPr>
          <p:cNvPr id="11" name="Rectangle 10">
            <a:extLst>
              <a:ext uri="{FF2B5EF4-FFF2-40B4-BE49-F238E27FC236}">
                <a16:creationId xmlns:a16="http://schemas.microsoft.com/office/drawing/2014/main" id="{CCDDEE7E-2489-464D-B7CA-5828573183EA}"/>
              </a:ext>
            </a:extLst>
          </p:cNvPr>
          <p:cNvSpPr/>
          <p:nvPr/>
        </p:nvSpPr>
        <p:spPr>
          <a:xfrm>
            <a:off x="11116576" y="6207807"/>
            <a:ext cx="860638" cy="6496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84" tIns="45542" rIns="91084" bIns="45542" numCol="1" spcCol="0" rtlCol="0" fromWordArt="0" anchor="ctr" anchorCtr="0" forceAA="0" compatLnSpc="1">
            <a:prstTxWarp prst="textNoShape">
              <a:avLst/>
            </a:prstTxWarp>
            <a:noAutofit/>
          </a:bodyPr>
          <a:lstStyle/>
          <a:p>
            <a:pPr algn="ctr"/>
            <a:endParaRPr lang="en-GB" sz="1395"/>
          </a:p>
        </p:txBody>
      </p:sp>
      <p:sp>
        <p:nvSpPr>
          <p:cNvPr id="8" name="Picture Placeholder 7">
            <a:extLst>
              <a:ext uri="{FF2B5EF4-FFF2-40B4-BE49-F238E27FC236}">
                <a16:creationId xmlns:a16="http://schemas.microsoft.com/office/drawing/2014/main" id="{A7BEA481-AFB0-401E-BA9B-EB82B4E16FBA}"/>
              </a:ext>
            </a:extLst>
          </p:cNvPr>
          <p:cNvSpPr>
            <a:spLocks noGrp="1"/>
          </p:cNvSpPr>
          <p:nvPr>
            <p:ph type="pic" sz="quarter" idx="14"/>
          </p:nvPr>
        </p:nvSpPr>
        <p:spPr>
          <a:xfrm>
            <a:off x="6096187" y="0"/>
            <a:ext cx="6096187" cy="6857461"/>
          </a:xfrm>
          <a:solidFill>
            <a:schemeClr val="bg1">
              <a:lumMod val="95000"/>
            </a:schemeClr>
          </a:solidFill>
        </p:spPr>
        <p:txBody>
          <a:bodyPr/>
          <a:lstStyle>
            <a:lvl1pPr>
              <a:defRPr b="0"/>
            </a:lvl1pPr>
          </a:lstStyle>
          <a:p>
            <a:r>
              <a:rPr lang="en-US"/>
              <a:t>Click icon to add picture</a:t>
            </a:r>
            <a:endParaRPr lang="en-GB"/>
          </a:p>
        </p:txBody>
      </p:sp>
      <p:sp>
        <p:nvSpPr>
          <p:cNvPr id="6" name="Date Placeholder 5">
            <a:extLst>
              <a:ext uri="{FF2B5EF4-FFF2-40B4-BE49-F238E27FC236}">
                <a16:creationId xmlns:a16="http://schemas.microsoft.com/office/drawing/2014/main" id="{588D5D96-F008-F346-901C-B48B035BAB7A}"/>
              </a:ext>
            </a:extLst>
          </p:cNvPr>
          <p:cNvSpPr>
            <a:spLocks noGrp="1"/>
          </p:cNvSpPr>
          <p:nvPr>
            <p:ph type="dt" sz="half" idx="16"/>
          </p:nvPr>
        </p:nvSpPr>
        <p:spPr/>
        <p:txBody>
          <a:bodyPr/>
          <a:lstStyle>
            <a:lvl1pPr>
              <a:defRPr>
                <a:solidFill>
                  <a:schemeClr val="bg1"/>
                </a:solidFill>
              </a:defRPr>
            </a:lvl1pPr>
          </a:lstStyle>
          <a:p>
            <a:fld id="{3ECF25CF-9AE1-4B43-89A1-C91D934FF4BE}" type="datetimeFigureOut">
              <a:rPr lang="en-GB" smtClean="0"/>
              <a:t>09/05/2022</a:t>
            </a:fld>
            <a:endParaRPr lang="en-GB"/>
          </a:p>
        </p:txBody>
      </p:sp>
      <p:sp>
        <p:nvSpPr>
          <p:cNvPr id="10" name="Slide Number Placeholder 3">
            <a:extLst>
              <a:ext uri="{FF2B5EF4-FFF2-40B4-BE49-F238E27FC236}">
                <a16:creationId xmlns:a16="http://schemas.microsoft.com/office/drawing/2014/main" id="{0F029A75-5C13-1C42-8DFF-291E48E64BAD}"/>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spTree>
    <p:extLst>
      <p:ext uri="{BB962C8B-B14F-4D97-AF65-F5344CB8AC3E}">
        <p14:creationId xmlns:p14="http://schemas.microsoft.com/office/powerpoint/2010/main" val="49429572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2 larg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68"/>
            <a:ext cx="6096187" cy="4728039"/>
          </a:xfrm>
          <a:solidFill>
            <a:schemeClr val="bg1">
              <a:lumMod val="95000"/>
            </a:schemeClr>
          </a:solidFill>
        </p:spPr>
        <p:txBody>
          <a:bodyPr lIns="108000" tIns="108000"/>
          <a:lstStyle>
            <a:lvl1pPr>
              <a:defRPr b="0"/>
            </a:lvl1pPr>
          </a:lstStyle>
          <a:p>
            <a:r>
              <a:rPr lang="en-US"/>
              <a:t>Click icon to add picture</a:t>
            </a:r>
            <a:endParaRPr lang="en-GB"/>
          </a:p>
        </p:txBody>
      </p:sp>
      <p:sp>
        <p:nvSpPr>
          <p:cNvPr id="7" name="Picture Placeholder 6">
            <a:extLst>
              <a:ext uri="{FF2B5EF4-FFF2-40B4-BE49-F238E27FC236}">
                <a16:creationId xmlns:a16="http://schemas.microsoft.com/office/drawing/2014/main" id="{FA139E5E-A22B-4F21-B007-3DE51F648135}"/>
              </a:ext>
            </a:extLst>
          </p:cNvPr>
          <p:cNvSpPr>
            <a:spLocks noGrp="1"/>
          </p:cNvSpPr>
          <p:nvPr>
            <p:ph type="pic" sz="quarter" idx="14"/>
          </p:nvPr>
        </p:nvSpPr>
        <p:spPr>
          <a:xfrm>
            <a:off x="6095813" y="1479768"/>
            <a:ext cx="6096187" cy="4728039"/>
          </a:xfrm>
          <a:solidFill>
            <a:schemeClr val="bg1">
              <a:lumMod val="8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2289E0EB-215A-DA44-95C8-18D2200800D5}"/>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3" name="Footer Placeholder 2">
            <a:extLst>
              <a:ext uri="{FF2B5EF4-FFF2-40B4-BE49-F238E27FC236}">
                <a16:creationId xmlns:a16="http://schemas.microsoft.com/office/drawing/2014/main" id="{0D94B8D3-8F91-2449-928A-5C78907E1DE5}"/>
              </a:ext>
            </a:extLst>
          </p:cNvPr>
          <p:cNvSpPr>
            <a:spLocks noGrp="1"/>
          </p:cNvSpPr>
          <p:nvPr>
            <p:ph type="ftr" sz="quarter" idx="15"/>
          </p:nvPr>
        </p:nvSpPr>
        <p:spPr/>
        <p:txBody>
          <a:bodyPr/>
          <a:lstStyle/>
          <a:p>
            <a:endParaRPr lang="en-GB"/>
          </a:p>
        </p:txBody>
      </p:sp>
      <p:sp>
        <p:nvSpPr>
          <p:cNvPr id="4" name="Date Placeholder 3">
            <a:extLst>
              <a:ext uri="{FF2B5EF4-FFF2-40B4-BE49-F238E27FC236}">
                <a16:creationId xmlns:a16="http://schemas.microsoft.com/office/drawing/2014/main" id="{D5C9E27D-8FAE-CE4D-B0B6-876DC20E0F4F}"/>
              </a:ext>
            </a:extLst>
          </p:cNvPr>
          <p:cNvSpPr>
            <a:spLocks noGrp="1"/>
          </p:cNvSpPr>
          <p:nvPr>
            <p:ph type="dt" sz="half" idx="16"/>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831039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8599" y="508838"/>
            <a:ext cx="4661790" cy="794022"/>
          </a:xfrm>
        </p:spPr>
        <p:txBody>
          <a:bodyPr/>
          <a:lstStyle/>
          <a:p>
            <a:r>
              <a:rPr lang="en-US"/>
              <a:t>Click to edit Master title style</a:t>
            </a:r>
            <a:endParaRPr lang="en-GB"/>
          </a:p>
        </p:txBody>
      </p:sp>
      <p:sp>
        <p:nvSpPr>
          <p:cNvPr id="7" name="Slide Number Placeholder 3">
            <a:extLst>
              <a:ext uri="{FF2B5EF4-FFF2-40B4-BE49-F238E27FC236}">
                <a16:creationId xmlns:a16="http://schemas.microsoft.com/office/drawing/2014/main" id="{845E0592-16A3-6C47-B3F4-79A4DADC8378}"/>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3" name="Footer Placeholder 2">
            <a:extLst>
              <a:ext uri="{FF2B5EF4-FFF2-40B4-BE49-F238E27FC236}">
                <a16:creationId xmlns:a16="http://schemas.microsoft.com/office/drawing/2014/main" id="{E09C3A19-1701-CB41-A94D-A971F4EFFEA3}"/>
              </a:ext>
            </a:extLst>
          </p:cNvPr>
          <p:cNvSpPr>
            <a:spLocks noGrp="1"/>
          </p:cNvSpPr>
          <p:nvPr>
            <p:ph type="ftr" sz="quarter" idx="13"/>
          </p:nvPr>
        </p:nvSpPr>
        <p:spPr/>
        <p:txBody>
          <a:bodyPr/>
          <a:lstStyle/>
          <a:p>
            <a:endParaRPr lang="en-GB"/>
          </a:p>
        </p:txBody>
      </p:sp>
      <p:sp>
        <p:nvSpPr>
          <p:cNvPr id="4" name="Date Placeholder 3">
            <a:extLst>
              <a:ext uri="{FF2B5EF4-FFF2-40B4-BE49-F238E27FC236}">
                <a16:creationId xmlns:a16="http://schemas.microsoft.com/office/drawing/2014/main" id="{C0B8CD5E-6DDE-F843-A2ED-735B3D5D1AD8}"/>
              </a:ext>
            </a:extLst>
          </p:cNvPr>
          <p:cNvSpPr>
            <a:spLocks noGrp="1"/>
          </p:cNvSpPr>
          <p:nvPr>
            <p:ph type="dt" sz="half" idx="14"/>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1448757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2" name="Footer Placeholder 1">
            <a:extLst>
              <a:ext uri="{FF2B5EF4-FFF2-40B4-BE49-F238E27FC236}">
                <a16:creationId xmlns:a16="http://schemas.microsoft.com/office/drawing/2014/main" id="{5E396691-2E15-1441-A233-0E4AEF822184}"/>
              </a:ext>
            </a:extLst>
          </p:cNvPr>
          <p:cNvSpPr>
            <a:spLocks noGrp="1"/>
          </p:cNvSpPr>
          <p:nvPr>
            <p:ph type="ftr" sz="quarter" idx="13"/>
          </p:nvPr>
        </p:nvSpPr>
        <p:spPr/>
        <p:txBody>
          <a:bodyPr/>
          <a:lstStyle/>
          <a:p>
            <a:endParaRPr lang="en-GB"/>
          </a:p>
        </p:txBody>
      </p:sp>
      <p:sp>
        <p:nvSpPr>
          <p:cNvPr id="5" name="Date Placeholder 4">
            <a:extLst>
              <a:ext uri="{FF2B5EF4-FFF2-40B4-BE49-F238E27FC236}">
                <a16:creationId xmlns:a16="http://schemas.microsoft.com/office/drawing/2014/main" id="{425052D3-6940-674E-A3F5-3E2F0C7B0466}"/>
              </a:ext>
            </a:extLst>
          </p:cNvPr>
          <p:cNvSpPr>
            <a:spLocks noGrp="1"/>
          </p:cNvSpPr>
          <p:nvPr>
            <p:ph type="dt" sz="half" idx="14"/>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3059019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3" name="Picture 2">
            <a:extLst>
              <a:ext uri="{FF2B5EF4-FFF2-40B4-BE49-F238E27FC236}">
                <a16:creationId xmlns:a16="http://schemas.microsoft.com/office/drawing/2014/main" id="{4FD2530A-56F5-44CF-9F8B-0651CCF6D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235" y="2717720"/>
            <a:ext cx="1441760" cy="142563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p:nvSpPr>
        <p:spPr>
          <a:xfrm>
            <a:off x="9894536" y="6332816"/>
            <a:ext cx="2151595" cy="262486"/>
          </a:xfrm>
          <a:prstGeom prst="rect">
            <a:avLst/>
          </a:prstGeom>
          <a:noFill/>
        </p:spPr>
        <p:txBody>
          <a:bodyPr wrap="square" lIns="0" tIns="0" rIns="0" bIns="0" rtlCol="0" anchor="b" anchorCtr="0">
            <a:noAutofit/>
          </a:bodyPr>
          <a:lstStyle/>
          <a:p>
            <a:r>
              <a:rPr lang="en-GB" sz="996" b="1" i="0">
                <a:solidFill>
                  <a:schemeClr val="bg1"/>
                </a:solidFill>
                <a:latin typeface="Century Gothic" panose="020B0502020202020204" pitchFamily="34" charset="0"/>
              </a:rPr>
              <a:t>© British Telecommunications plc</a:t>
            </a:r>
          </a:p>
        </p:txBody>
      </p:sp>
    </p:spTree>
    <p:extLst>
      <p:ext uri="{BB962C8B-B14F-4D97-AF65-F5344CB8AC3E}">
        <p14:creationId xmlns:p14="http://schemas.microsoft.com/office/powerpoint/2010/main" val="36440295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8_Using iPa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noProof="0"/>
              <a:t>Click to edit Master title style</a:t>
            </a:r>
          </a:p>
        </p:txBody>
      </p:sp>
      <p:sp>
        <p:nvSpPr>
          <p:cNvPr id="4" name="Slide Number Placeholder 3">
            <a:extLst>
              <a:ext uri="{FF2B5EF4-FFF2-40B4-BE49-F238E27FC236}">
                <a16:creationId xmlns:a16="http://schemas.microsoft.com/office/drawing/2014/main" id="{51946360-68B5-411E-A78C-A747FF3DBFF4}"/>
              </a:ext>
            </a:extLst>
          </p:cNvPr>
          <p:cNvSpPr>
            <a:spLocks noGrp="1"/>
          </p:cNvSpPr>
          <p:nvPr>
            <p:ph type="sldNum" sz="quarter" idx="12"/>
          </p:nvPr>
        </p:nvSpPr>
        <p:spPr>
          <a:xfrm>
            <a:off x="5913" y="6594529"/>
            <a:ext cx="358599" cy="263471"/>
          </a:xfrm>
          <a:prstGeom prst="rect">
            <a:avLst/>
          </a:prstGeom>
        </p:spPr>
        <p:txBody>
          <a:bodyPr/>
          <a:lstStyle>
            <a:lvl1pPr algn="ctr">
              <a:defRPr b="1" i="0">
                <a:latin typeface="Century Gothic" panose="020B0502020202020204" pitchFamily="34" charset="0"/>
              </a:defRPr>
            </a:lvl1pPr>
          </a:lstStyle>
          <a:p>
            <a:fld id="{75F5480B-03E2-445D-B78B-57BE0928B076}" type="slidenum">
              <a:rPr lang="en-GB" smtClean="0"/>
              <a:t>‹#›</a:t>
            </a:fld>
            <a:endParaRPr lang="en-GB"/>
          </a:p>
        </p:txBody>
      </p:sp>
    </p:spTree>
    <p:extLst>
      <p:ext uri="{BB962C8B-B14F-4D97-AF65-F5344CB8AC3E}">
        <p14:creationId xmlns:p14="http://schemas.microsoft.com/office/powerpoint/2010/main" val="75513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Large Text + 2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502039" y="1515862"/>
            <a:ext cx="6275486" cy="4475395"/>
          </a:xfrm>
        </p:spPr>
        <p:txBody>
          <a:bodyPr/>
          <a:lstStyle>
            <a:lvl1pPr>
              <a:spcAft>
                <a:spcPts val="2950"/>
              </a:spcAft>
              <a:defRPr sz="2361" b="0" i="0" baseline="0">
                <a:latin typeface="+mn-lt"/>
              </a:defRPr>
            </a:lvl1pPr>
            <a:lvl2pPr marL="177014" indent="-177014">
              <a:spcAft>
                <a:spcPts val="0"/>
              </a:spcAft>
              <a:buFont typeface="Arial" panose="020B0604020202020204" pitchFamily="34" charset="0"/>
              <a:buChar char="•"/>
              <a:defRPr sz="2361" baseline="0"/>
            </a:lvl2pPr>
            <a:lvl3pPr>
              <a:defRPr sz="2361" baseline="0"/>
            </a:lvl3pPr>
            <a:lvl4pPr>
              <a:defRPr sz="2361" baseline="0"/>
            </a:lvl4pPr>
            <a:lvl5pPr>
              <a:defRPr sz="2361"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a:xfrm>
            <a:off x="8104777" y="6244484"/>
            <a:ext cx="3585992" cy="288000"/>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75F5480B-03E2-445D-B78B-57BE0928B076}" type="slidenum">
              <a:rPr lang="en-GB" smtClean="0"/>
              <a:t>‹#›</a:t>
            </a:fld>
            <a:endParaRPr lang="en-GB"/>
          </a:p>
        </p:txBody>
      </p:sp>
      <p:sp>
        <p:nvSpPr>
          <p:cNvPr id="10" name="Content Placeholder 8"/>
          <p:cNvSpPr>
            <a:spLocks noGrp="1"/>
          </p:cNvSpPr>
          <p:nvPr>
            <p:ph sz="quarter" idx="13"/>
          </p:nvPr>
        </p:nvSpPr>
        <p:spPr>
          <a:xfrm>
            <a:off x="7100265" y="1515860"/>
            <a:ext cx="4554210" cy="2165514"/>
          </a:xfrm>
        </p:spPr>
        <p:txBody>
          <a:bodyPr/>
          <a:lstStyle>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8"/>
          <p:cNvSpPr>
            <a:spLocks noGrp="1"/>
          </p:cNvSpPr>
          <p:nvPr>
            <p:ph sz="quarter" idx="14"/>
          </p:nvPr>
        </p:nvSpPr>
        <p:spPr>
          <a:xfrm>
            <a:off x="7100265" y="3825741"/>
            <a:ext cx="4554210" cy="2165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725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859" y="602187"/>
            <a:ext cx="11500280" cy="1231106"/>
          </a:xfrm>
          <a:prstGeom prst="rect">
            <a:avLst/>
          </a:prstGeom>
        </p:spPr>
        <p:txBody>
          <a:bodyPr wrap="square" lIns="0" tIns="0" rIns="0" bIns="0">
            <a:spAutoFit/>
          </a:bodyPr>
          <a:lstStyle>
            <a:lvl1pPr>
              <a:defRPr b="0" i="0">
                <a:solidFill>
                  <a:schemeClr val="tx1"/>
                </a:solidFill>
                <a:latin typeface="Century Gothic" panose="020B0502020202020204" pitchFamily="34" charset="0"/>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15444"/>
          </a:xfrm>
        </p:spPr>
        <p:txBody>
          <a:bodyPr lIns="0" tIns="0" rIns="0" bIns="0"/>
          <a:lstStyle>
            <a:lvl1pPr algn="ctr">
              <a:defRPr>
                <a:solidFill>
                  <a:schemeClr val="tx1">
                    <a:tint val="75000"/>
                  </a:schemeClr>
                </a:solidFill>
              </a:defRPr>
            </a:lvl1pPr>
          </a:lstStyle>
          <a:p>
            <a:endParaRPr lang="en-GB"/>
          </a:p>
        </p:txBody>
      </p:sp>
      <p:sp>
        <p:nvSpPr>
          <p:cNvPr id="5" name="Holder 5"/>
          <p:cNvSpPr>
            <a:spLocks noGrp="1"/>
          </p:cNvSpPr>
          <p:nvPr>
            <p:ph type="dt" sz="half" idx="6"/>
          </p:nvPr>
        </p:nvSpPr>
        <p:spPr>
          <a:xfrm>
            <a:off x="609600" y="6377940"/>
            <a:ext cx="2804160" cy="215444"/>
          </a:xfrm>
        </p:spPr>
        <p:txBody>
          <a:bodyPr lIns="0" tIns="0" rIns="0" bIns="0"/>
          <a:lstStyle>
            <a:lvl1pPr algn="l">
              <a:defRPr>
                <a:solidFill>
                  <a:schemeClr val="tx1">
                    <a:tint val="75000"/>
                  </a:schemeClr>
                </a:solidFill>
              </a:defRPr>
            </a:lvl1pPr>
          </a:lstStyle>
          <a:p>
            <a:fld id="{3ECF25CF-9AE1-4B43-89A1-C91D934FF4BE}" type="datetimeFigureOut">
              <a:rPr lang="en-GB" smtClean="0"/>
              <a:t>09/05/2022</a:t>
            </a:fld>
            <a:endParaRPr lang="en-GB"/>
          </a:p>
        </p:txBody>
      </p:sp>
      <p:sp>
        <p:nvSpPr>
          <p:cNvPr id="6" name="Holder 6"/>
          <p:cNvSpPr>
            <a:spLocks noGrp="1"/>
          </p:cNvSpPr>
          <p:nvPr>
            <p:ph type="sldNum" sz="quarter" idx="7"/>
          </p:nvPr>
        </p:nvSpPr>
        <p:spPr/>
        <p:txBody>
          <a:bodyPr lIns="0" tIns="0" rIns="0" bIns="0"/>
          <a:lstStyle>
            <a:lvl1pPr>
              <a:defRPr sz="996" b="1" i="0">
                <a:solidFill>
                  <a:srgbClr val="5514B4"/>
                </a:solidFill>
                <a:latin typeface="Century Gothic" panose="020B0502020202020204" pitchFamily="34" charset="0"/>
                <a:cs typeface="Century Gothic" panose="020B0502020202020204" pitchFamily="34" charset="0"/>
              </a:defRPr>
            </a:lvl1pPr>
          </a:lstStyle>
          <a:p>
            <a:fld id="{75F5480B-03E2-445D-B78B-57BE0928B076}" type="slidenum">
              <a:rPr lang="en-GB" smtClean="0"/>
              <a:t>‹#›</a:t>
            </a:fld>
            <a:endParaRPr lang="en-GB"/>
          </a:p>
        </p:txBody>
      </p:sp>
    </p:spTree>
    <p:extLst>
      <p:ext uri="{BB962C8B-B14F-4D97-AF65-F5344CB8AC3E}">
        <p14:creationId xmlns:p14="http://schemas.microsoft.com/office/powerpoint/2010/main" val="3512941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ontent Right">
    <p:bg>
      <p:bgPr>
        <a:solidFill>
          <a:srgbClr val="FFFFFF"/>
        </a:solidFill>
        <a:effectLst/>
      </p:bgPr>
    </p:bg>
    <p:spTree>
      <p:nvGrpSpPr>
        <p:cNvPr id="1" name=""/>
        <p:cNvGrpSpPr/>
        <p:nvPr/>
      </p:nvGrpSpPr>
      <p:grpSpPr>
        <a:xfrm>
          <a:off x="0" y="0"/>
          <a:ext cx="0" cy="0"/>
          <a:chOff x="0" y="0"/>
          <a:chExt cx="0" cy="0"/>
        </a:xfrm>
      </p:grpSpPr>
      <p:sp>
        <p:nvSpPr>
          <p:cNvPr id="732" name="Straight Connector 7"/>
          <p:cNvSpPr/>
          <p:nvPr/>
        </p:nvSpPr>
        <p:spPr>
          <a:xfrm>
            <a:off x="368298" y="973707"/>
            <a:ext cx="11472337" cy="1"/>
          </a:xfrm>
          <a:prstGeom prst="line">
            <a:avLst/>
          </a:prstGeom>
          <a:ln w="3175">
            <a:solidFill>
              <a:srgbClr val="009898"/>
            </a:solidFill>
            <a:prstDash val="sysDot"/>
          </a:ln>
        </p:spPr>
        <p:txBody>
          <a:bodyPr lIns="41702" tIns="41702" rIns="41702" bIns="41702"/>
          <a:lstStyle/>
          <a:p>
            <a:endParaRPr sz="1642"/>
          </a:p>
        </p:txBody>
      </p:sp>
      <p:sp>
        <p:nvSpPr>
          <p:cNvPr id="733" name="Straight Connector 8"/>
          <p:cNvSpPr/>
          <p:nvPr/>
        </p:nvSpPr>
        <p:spPr>
          <a:xfrm>
            <a:off x="368298" y="973707"/>
            <a:ext cx="11472337" cy="1"/>
          </a:xfrm>
          <a:prstGeom prst="line">
            <a:avLst/>
          </a:prstGeom>
          <a:ln w="3175">
            <a:solidFill>
              <a:srgbClr val="009898"/>
            </a:solidFill>
            <a:prstDash val="sysDot"/>
          </a:ln>
        </p:spPr>
        <p:txBody>
          <a:bodyPr lIns="41702" tIns="41702" rIns="41702" bIns="41702"/>
          <a:lstStyle/>
          <a:p>
            <a:endParaRPr sz="1642"/>
          </a:p>
        </p:txBody>
      </p:sp>
      <p:sp>
        <p:nvSpPr>
          <p:cNvPr id="734" name="Straight Connector 9"/>
          <p:cNvSpPr/>
          <p:nvPr/>
        </p:nvSpPr>
        <p:spPr>
          <a:xfrm>
            <a:off x="368298" y="973707"/>
            <a:ext cx="11472337" cy="1"/>
          </a:xfrm>
          <a:prstGeom prst="line">
            <a:avLst/>
          </a:prstGeom>
          <a:ln w="3175">
            <a:solidFill>
              <a:srgbClr val="009898"/>
            </a:solidFill>
            <a:prstDash val="sysDot"/>
          </a:ln>
        </p:spPr>
        <p:txBody>
          <a:bodyPr lIns="41702" tIns="41702" rIns="41702" bIns="41702"/>
          <a:lstStyle/>
          <a:p>
            <a:endParaRPr sz="1642"/>
          </a:p>
        </p:txBody>
      </p:sp>
      <p:sp>
        <p:nvSpPr>
          <p:cNvPr id="735" name="Title Text"/>
          <p:cNvSpPr txBox="1">
            <a:spLocks noGrp="1"/>
          </p:cNvSpPr>
          <p:nvPr>
            <p:ph type="title"/>
          </p:nvPr>
        </p:nvSpPr>
        <p:spPr>
          <a:xfrm>
            <a:off x="368298" y="1101729"/>
            <a:ext cx="11472337" cy="655358"/>
          </a:xfrm>
          <a:prstGeom prst="rect">
            <a:avLst/>
          </a:prstGeom>
        </p:spPr>
        <p:txBody>
          <a:bodyPr/>
          <a:lstStyle/>
          <a:p>
            <a:r>
              <a:t>Title Text</a:t>
            </a:r>
          </a:p>
        </p:txBody>
      </p:sp>
      <p:sp>
        <p:nvSpPr>
          <p:cNvPr id="736" name="Body Level One…"/>
          <p:cNvSpPr txBox="1">
            <a:spLocks noGrp="1"/>
          </p:cNvSpPr>
          <p:nvPr>
            <p:ph type="body" sz="half" idx="1"/>
          </p:nvPr>
        </p:nvSpPr>
        <p:spPr>
          <a:xfrm>
            <a:off x="4265082" y="1880534"/>
            <a:ext cx="7575555" cy="387878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37" name="Slide Number"/>
          <p:cNvSpPr txBox="1">
            <a:spLocks noGrp="1"/>
          </p:cNvSpPr>
          <p:nvPr>
            <p:ph type="sldNum" sz="quarter" idx="2"/>
          </p:nvPr>
        </p:nvSpPr>
        <p:spPr>
          <a:xfrm>
            <a:off x="11681200" y="5901357"/>
            <a:ext cx="159434" cy="12743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627995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787747E-5981-D943-A74E-D4C7D9049F4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4210849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ain 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6" r="2494" b="12444"/>
          <a:stretch/>
        </p:blipFill>
        <p:spPr>
          <a:xfrm>
            <a:off x="0" y="-1"/>
            <a:ext cx="12192000" cy="6858001"/>
          </a:xfrm>
          <a:prstGeom prst="rect">
            <a:avLst/>
          </a:prstGeom>
        </p:spPr>
      </p:pic>
      <p:sp>
        <p:nvSpPr>
          <p:cNvPr id="2" name="Title 1"/>
          <p:cNvSpPr>
            <a:spLocks noGrp="1"/>
          </p:cNvSpPr>
          <p:nvPr>
            <p:ph type="ctrTitle" hasCustomPrompt="1"/>
          </p:nvPr>
        </p:nvSpPr>
        <p:spPr>
          <a:xfrm>
            <a:off x="358599" y="1563467"/>
            <a:ext cx="11466800" cy="1196840"/>
          </a:xfrm>
        </p:spPr>
        <p:txBody>
          <a:bodyPr/>
          <a:lstStyle>
            <a:lvl1pPr algn="l">
              <a:lnSpc>
                <a:spcPct val="85000"/>
              </a:lnSpc>
              <a:defRPr sz="4812" b="1" i="0">
                <a:solidFill>
                  <a:schemeClr val="bg1"/>
                </a:solidFill>
                <a:latin typeface="Century Gothic" panose="020B0502020202020204" pitchFamily="34" charset="0"/>
                <a:cs typeface="BT Curve Headline" panose="020B0503020203020204" pitchFamily="34" charset="0"/>
              </a:defRPr>
            </a:lvl1pPr>
          </a:lstStyle>
          <a:p>
            <a:r>
              <a:rPr lang="en-US"/>
              <a:t>Title slide</a:t>
            </a:r>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599" y="3358728"/>
            <a:ext cx="5593945" cy="720000"/>
          </a:xfrm>
        </p:spPr>
        <p:txBody>
          <a:bodyPr/>
          <a:lstStyle>
            <a:lvl1pPr marL="0" indent="0" algn="l">
              <a:lnSpc>
                <a:spcPct val="100000"/>
              </a:lnSpc>
              <a:buNone/>
              <a:defRPr sz="1992" b="0" i="0">
                <a:solidFill>
                  <a:schemeClr val="bg1"/>
                </a:solidFill>
                <a:latin typeface="Century Gothic" panose="020B0502020202020204" pitchFamily="34" charset="0"/>
              </a:defRPr>
            </a:lvl1pPr>
            <a:lvl2pPr marL="454271" indent="0" algn="ctr">
              <a:buNone/>
              <a:defRPr>
                <a:solidFill>
                  <a:schemeClr val="tx1">
                    <a:tint val="75000"/>
                  </a:schemeClr>
                </a:solidFill>
              </a:defRPr>
            </a:lvl2pPr>
            <a:lvl3pPr marL="908541" indent="0" algn="ctr">
              <a:buNone/>
              <a:defRPr>
                <a:solidFill>
                  <a:schemeClr val="tx1">
                    <a:tint val="75000"/>
                  </a:schemeClr>
                </a:solidFill>
              </a:defRPr>
            </a:lvl3pPr>
            <a:lvl4pPr marL="1362812" indent="0" algn="ctr">
              <a:buNone/>
              <a:defRPr>
                <a:solidFill>
                  <a:schemeClr val="tx1">
                    <a:tint val="75000"/>
                  </a:schemeClr>
                </a:solidFill>
              </a:defRPr>
            </a:lvl4pPr>
            <a:lvl5pPr marL="1817083" indent="0" algn="ctr">
              <a:buNone/>
              <a:defRPr>
                <a:solidFill>
                  <a:schemeClr val="tx1">
                    <a:tint val="75000"/>
                  </a:schemeClr>
                </a:solidFill>
              </a:defRPr>
            </a:lvl5pPr>
            <a:lvl6pPr marL="2271353" indent="0" algn="ctr">
              <a:buNone/>
              <a:defRPr>
                <a:solidFill>
                  <a:schemeClr val="tx1">
                    <a:tint val="75000"/>
                  </a:schemeClr>
                </a:solidFill>
              </a:defRPr>
            </a:lvl6pPr>
            <a:lvl7pPr marL="2725624" indent="0" algn="ctr">
              <a:buNone/>
              <a:defRPr>
                <a:solidFill>
                  <a:schemeClr val="tx1">
                    <a:tint val="75000"/>
                  </a:schemeClr>
                </a:solidFill>
              </a:defRPr>
            </a:lvl7pPr>
            <a:lvl8pPr marL="3179894" indent="0" algn="ctr">
              <a:buNone/>
              <a:defRPr>
                <a:solidFill>
                  <a:schemeClr val="tx1">
                    <a:tint val="75000"/>
                  </a:schemeClr>
                </a:solidFill>
              </a:defRPr>
            </a:lvl8pPr>
            <a:lvl9pPr marL="3634165" indent="0" algn="ctr">
              <a:buNone/>
              <a:defRPr>
                <a:solidFill>
                  <a:schemeClr val="tx1">
                    <a:tint val="75000"/>
                  </a:schemeClr>
                </a:solidFill>
              </a:defRPr>
            </a:lvl9pPr>
          </a:lstStyle>
          <a:p>
            <a:r>
              <a:rPr lang="en-US"/>
              <a:t>Date</a:t>
            </a:r>
            <a:endParaRPr lang="en-GB"/>
          </a:p>
        </p:txBody>
      </p:sp>
      <p:pic>
        <p:nvPicPr>
          <p:cNvPr id="15" name="Picture 14">
            <a:extLst>
              <a:ext uri="{FF2B5EF4-FFF2-40B4-BE49-F238E27FC236}">
                <a16:creationId xmlns:a16="http://schemas.microsoft.com/office/drawing/2014/main" id="{C0807588-5F19-224B-8868-7435B2263628}"/>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13" name="Footer Placeholder 4">
            <a:extLst>
              <a:ext uri="{FF2B5EF4-FFF2-40B4-BE49-F238E27FC236}">
                <a16:creationId xmlns:a16="http://schemas.microsoft.com/office/drawing/2014/main" id="{1994F851-FA1F-2940-9AF0-F021545707CD}"/>
              </a:ext>
            </a:extLst>
          </p:cNvPr>
          <p:cNvSpPr>
            <a:spLocks noGrp="1"/>
          </p:cNvSpPr>
          <p:nvPr>
            <p:ph type="ftr" sz="quarter" idx="3"/>
          </p:nvPr>
        </p:nvSpPr>
        <p:spPr>
          <a:xfrm>
            <a:off x="4331280"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242766745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large text) (pink)">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CFCE3314-74F0-4E41-80CD-73C5CBD2D1DF}"/>
              </a:ext>
            </a:extLst>
          </p:cNvPr>
          <p:cNvSpPr>
            <a:spLocks noGrp="1"/>
          </p:cNvSpPr>
          <p:nvPr>
            <p:ph type="title" hasCustomPrompt="1"/>
          </p:nvPr>
        </p:nvSpPr>
        <p:spPr>
          <a:xfrm>
            <a:off x="358599" y="554540"/>
            <a:ext cx="7530596" cy="1624135"/>
          </a:xfrm>
        </p:spPr>
        <p:txBody>
          <a:bodyPr anchor="t" anchorCtr="0"/>
          <a:lstStyle>
            <a:lvl1pPr marL="0" algn="l" defTabSz="908557" rtl="0" eaLnBrk="1" latinLnBrk="0" hangingPunct="1">
              <a:lnSpc>
                <a:spcPct val="90000"/>
              </a:lnSpc>
              <a:spcBef>
                <a:spcPct val="0"/>
              </a:spcBef>
              <a:buNone/>
              <a:defRPr lang="en-GB" sz="2590" b="1" kern="1200" dirty="0">
                <a:solidFill>
                  <a:schemeClr val="bg1"/>
                </a:solidFill>
                <a:latin typeface="Century Gothic" panose="020B0502020202020204" pitchFamily="34" charset="0"/>
                <a:ea typeface="+mj-ea"/>
                <a:cs typeface="+mj-cs"/>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pic>
        <p:nvPicPr>
          <p:cNvPr id="11" name="Picture 10">
            <a:extLst>
              <a:ext uri="{FF2B5EF4-FFF2-40B4-BE49-F238E27FC236}">
                <a16:creationId xmlns:a16="http://schemas.microsoft.com/office/drawing/2014/main" id="{CD8A876C-4EA0-744A-BEC7-D21189BA57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2" name="Footer Placeholder 1">
            <a:extLst>
              <a:ext uri="{FF2B5EF4-FFF2-40B4-BE49-F238E27FC236}">
                <a16:creationId xmlns:a16="http://schemas.microsoft.com/office/drawing/2014/main" id="{531640CA-4122-CC4F-A99D-FEBBD625CE2A}"/>
              </a:ext>
            </a:extLst>
          </p:cNvPr>
          <p:cNvSpPr>
            <a:spLocks noGrp="1"/>
          </p:cNvSpPr>
          <p:nvPr>
            <p:ph type="ftr" sz="quarter" idx="13"/>
          </p:nvPr>
        </p:nvSpPr>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E6023656-5DAB-9244-9981-C489DD93EE71}"/>
              </a:ext>
            </a:extLst>
          </p:cNvPr>
          <p:cNvSpPr>
            <a:spLocks noGrp="1"/>
          </p:cNvSpPr>
          <p:nvPr>
            <p:ph type="dt" sz="half" idx="14"/>
          </p:nvPr>
        </p:nvSpPr>
        <p:spPr/>
        <p:txBody>
          <a:bodyPr/>
          <a:lstStyle>
            <a:lvl1pPr>
              <a:defRPr>
                <a:solidFill>
                  <a:schemeClr val="bg1"/>
                </a:solidFill>
              </a:defRPr>
            </a:lvl1p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1135441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Title Slide With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EB378-51D5-45F4-B5FE-01AF1EB4CC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7" r="2493" b="12444"/>
          <a:stretch/>
        </p:blipFill>
        <p:spPr>
          <a:xfrm>
            <a:off x="0" y="-1"/>
            <a:ext cx="12192000" cy="6858001"/>
          </a:xfrm>
          <a:prstGeom prst="rect">
            <a:avLst/>
          </a:prstGeom>
        </p:spPr>
      </p:pic>
      <p:sp>
        <p:nvSpPr>
          <p:cNvPr id="8" name="Title 1">
            <a:extLst>
              <a:ext uri="{FF2B5EF4-FFF2-40B4-BE49-F238E27FC236}">
                <a16:creationId xmlns:a16="http://schemas.microsoft.com/office/drawing/2014/main" id="{D91667F9-5396-4876-8093-2B610B8C72B2}"/>
              </a:ext>
            </a:extLst>
          </p:cNvPr>
          <p:cNvSpPr>
            <a:spLocks noGrp="1"/>
          </p:cNvSpPr>
          <p:nvPr>
            <p:ph type="ctrTitle" hasCustomPrompt="1"/>
          </p:nvPr>
        </p:nvSpPr>
        <p:spPr>
          <a:xfrm>
            <a:off x="358599" y="1563467"/>
            <a:ext cx="11467062" cy="1196840"/>
          </a:xfrm>
        </p:spPr>
        <p:txBody>
          <a:bodyPr/>
          <a:lstStyle>
            <a:lvl1pPr algn="l">
              <a:lnSpc>
                <a:spcPct val="85000"/>
              </a:lnSpc>
              <a:defRPr sz="4812" b="1" i="0">
                <a:solidFill>
                  <a:schemeClr val="bg1"/>
                </a:solidFill>
                <a:latin typeface="Century Gothic" panose="020B0502020202020204" pitchFamily="34" charset="0"/>
                <a:cs typeface="BT Curve Headline" panose="020B0503020203020204" pitchFamily="34" charset="0"/>
              </a:defRPr>
            </a:lvl1pPr>
          </a:lstStyle>
          <a:p>
            <a:r>
              <a:rPr lang="en-US"/>
              <a:t>Title slide</a:t>
            </a:r>
            <a:endParaRPr lang="en-GB"/>
          </a:p>
        </p:txBody>
      </p:sp>
      <p:sp>
        <p:nvSpPr>
          <p:cNvPr id="9" name="Slide Number Placeholder 3">
            <a:extLst>
              <a:ext uri="{FF2B5EF4-FFF2-40B4-BE49-F238E27FC236}">
                <a16:creationId xmlns:a16="http://schemas.microsoft.com/office/drawing/2014/main" id="{16B8E555-AD6D-4461-8CC5-3FEF4C783D17}"/>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12" name="Picture 11">
            <a:extLst>
              <a:ext uri="{FF2B5EF4-FFF2-40B4-BE49-F238E27FC236}">
                <a16:creationId xmlns:a16="http://schemas.microsoft.com/office/drawing/2014/main" id="{11EC9BFF-F630-4214-B4C4-8A257903A481}"/>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3" name="Subtitle 2">
            <a:extLst>
              <a:ext uri="{FF2B5EF4-FFF2-40B4-BE49-F238E27FC236}">
                <a16:creationId xmlns:a16="http://schemas.microsoft.com/office/drawing/2014/main" id="{7E11C6AB-0B6D-44A6-81C1-5A9FE5473E89}"/>
              </a:ext>
            </a:extLst>
          </p:cNvPr>
          <p:cNvSpPr>
            <a:spLocks noGrp="1"/>
          </p:cNvSpPr>
          <p:nvPr>
            <p:ph type="subTitle" idx="1"/>
          </p:nvPr>
        </p:nvSpPr>
        <p:spPr>
          <a:xfrm>
            <a:off x="357775" y="3100294"/>
            <a:ext cx="11476106" cy="1655762"/>
          </a:xfrm>
        </p:spPr>
        <p:txBody>
          <a:bodyPr/>
          <a:lstStyle>
            <a:lvl1pPr marL="0" indent="0" algn="l">
              <a:lnSpc>
                <a:spcPct val="85000"/>
              </a:lnSpc>
              <a:buNone/>
              <a:defRPr sz="3609">
                <a:solidFill>
                  <a:schemeClr val="bg1"/>
                </a:solidFill>
                <a:latin typeface="Century Gothic" panose="020B0502020202020204" pitchFamily="34" charset="0"/>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r>
              <a:rPr lang="en-US"/>
              <a:t>Click to edit Master subtitle style</a:t>
            </a:r>
            <a:endParaRPr lang="en-GB"/>
          </a:p>
        </p:txBody>
      </p:sp>
      <p:sp>
        <p:nvSpPr>
          <p:cNvPr id="16" name="Text Placeholder 3">
            <a:extLst>
              <a:ext uri="{FF2B5EF4-FFF2-40B4-BE49-F238E27FC236}">
                <a16:creationId xmlns:a16="http://schemas.microsoft.com/office/drawing/2014/main" id="{C204126E-281C-422E-9D13-2A0BC0E52044}"/>
              </a:ext>
            </a:extLst>
          </p:cNvPr>
          <p:cNvSpPr>
            <a:spLocks noGrp="1"/>
          </p:cNvSpPr>
          <p:nvPr>
            <p:ph type="body" sz="quarter" idx="13" hasCustomPrompt="1"/>
          </p:nvPr>
        </p:nvSpPr>
        <p:spPr>
          <a:xfrm>
            <a:off x="357775" y="5101049"/>
            <a:ext cx="2623031" cy="444043"/>
          </a:xfrm>
        </p:spPr>
        <p:txBody>
          <a:bodyPr/>
          <a:lstStyle>
            <a:lvl1pPr marL="0" indent="0">
              <a:buNone/>
              <a:defRPr lang="en-US" sz="1992" b="0" i="0" kern="1200" dirty="0" smtClean="0">
                <a:solidFill>
                  <a:schemeClr val="bg1"/>
                </a:solidFill>
                <a:latin typeface="Century Gothic" panose="020B0502020202020204" pitchFamily="34" charset="0"/>
                <a:ea typeface="+mn-ea"/>
                <a:cs typeface="+mn-cs"/>
              </a:defRPr>
            </a:lvl1pPr>
            <a:lvl2pPr marL="180468" indent="0">
              <a:buNone/>
              <a:defRPr/>
            </a:lvl2pPr>
            <a:lvl3pPr marL="362109" indent="0">
              <a:buNone/>
              <a:defRPr/>
            </a:lvl3pPr>
            <a:lvl4pPr marL="542577" indent="0">
              <a:buNone/>
              <a:defRPr/>
            </a:lvl4pPr>
            <a:lvl5pPr marL="723045" indent="0">
              <a:buNone/>
              <a:defRPr/>
            </a:lvl5pPr>
          </a:lstStyle>
          <a:p>
            <a:pPr lvl="0"/>
            <a:r>
              <a:rPr lang="en-US"/>
              <a:t>Date</a:t>
            </a:r>
          </a:p>
        </p:txBody>
      </p:sp>
      <p:sp>
        <p:nvSpPr>
          <p:cNvPr id="11" name="Footer Placeholder 4">
            <a:extLst>
              <a:ext uri="{FF2B5EF4-FFF2-40B4-BE49-F238E27FC236}">
                <a16:creationId xmlns:a16="http://schemas.microsoft.com/office/drawing/2014/main" id="{5476DB53-5385-A841-ADBB-B529FC459294}"/>
              </a:ext>
            </a:extLst>
          </p:cNvPr>
          <p:cNvSpPr>
            <a:spLocks noGrp="1"/>
          </p:cNvSpPr>
          <p:nvPr>
            <p:ph type="ftr" sz="quarter" idx="3"/>
          </p:nvPr>
        </p:nvSpPr>
        <p:spPr>
          <a:xfrm>
            <a:off x="4331280"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377768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large text) (Option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Title 1">
            <a:extLst>
              <a:ext uri="{FF2B5EF4-FFF2-40B4-BE49-F238E27FC236}">
                <a16:creationId xmlns:a16="http://schemas.microsoft.com/office/drawing/2014/main" id="{C08D9AB8-749E-BD45-B20C-A774AC2F5030}"/>
              </a:ext>
            </a:extLst>
          </p:cNvPr>
          <p:cNvSpPr>
            <a:spLocks noGrp="1"/>
          </p:cNvSpPr>
          <p:nvPr>
            <p:ph type="title" hasCustomPrompt="1"/>
          </p:nvPr>
        </p:nvSpPr>
        <p:spPr>
          <a:xfrm>
            <a:off x="357377" y="2021146"/>
            <a:ext cx="11468022" cy="2706892"/>
          </a:xfrm>
        </p:spPr>
        <p:txBody>
          <a:bodyPr anchor="ctr"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9" name="Footer Placeholder 4">
            <a:extLst>
              <a:ext uri="{FF2B5EF4-FFF2-40B4-BE49-F238E27FC236}">
                <a16:creationId xmlns:a16="http://schemas.microsoft.com/office/drawing/2014/main" id="{CD856A5E-2D16-3D4A-8B36-703648F2493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1175887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large text) Option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99" y="2021146"/>
            <a:ext cx="11467062" cy="1624135"/>
          </a:xfrm>
        </p:spPr>
        <p:txBody>
          <a:bodyPr anchor="t"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8" name="Footer Placeholder 4">
            <a:extLst>
              <a:ext uri="{FF2B5EF4-FFF2-40B4-BE49-F238E27FC236}">
                <a16:creationId xmlns:a16="http://schemas.microsoft.com/office/drawing/2014/main" id="{1A1C03A6-8997-0548-969A-6BD1B4C62CF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2315248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large text) Option 3">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58599" y="2021146"/>
            <a:ext cx="7530596" cy="1624135"/>
          </a:xfrm>
        </p:spPr>
        <p:txBody>
          <a:bodyPr anchor="t"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8" name="Footer Placeholder 4">
            <a:extLst>
              <a:ext uri="{FF2B5EF4-FFF2-40B4-BE49-F238E27FC236}">
                <a16:creationId xmlns:a16="http://schemas.microsoft.com/office/drawing/2014/main" id="{8CC2C24F-931A-D744-9C6C-8368DA4B8B2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1624978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mall text)">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44951-02CE-404B-AF0F-AF015BE21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1468021" cy="739884"/>
          </a:xfrm>
        </p:spPr>
        <p:txBody>
          <a:bodyPr anchor="t" anchorCtr="0"/>
          <a:lstStyle>
            <a:lvl1pPr algn="l">
              <a:lnSpc>
                <a:spcPct val="100000"/>
              </a:lnSpc>
              <a:defRPr sz="2406"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D8447239-4152-6A49-BAF1-40CFBC712E4F}"/>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TextBox 5">
            <a:extLst>
              <a:ext uri="{FF2B5EF4-FFF2-40B4-BE49-F238E27FC236}">
                <a16:creationId xmlns:a16="http://schemas.microsoft.com/office/drawing/2014/main" id="{1EC8ED33-4F8F-474B-A087-D7A403AFCE35}"/>
              </a:ext>
            </a:extLst>
          </p:cNvPr>
          <p:cNvSpPr txBox="1"/>
          <p:nvPr userDrawn="1"/>
        </p:nvSpPr>
        <p:spPr>
          <a:xfrm>
            <a:off x="-91679" y="1721423"/>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11" name="Subtitle 2">
            <a:extLst>
              <a:ext uri="{FF2B5EF4-FFF2-40B4-BE49-F238E27FC236}">
                <a16:creationId xmlns:a16="http://schemas.microsoft.com/office/drawing/2014/main" id="{71793B4D-19E6-4479-AEAC-E9BB8725A48C}"/>
              </a:ext>
            </a:extLst>
          </p:cNvPr>
          <p:cNvSpPr>
            <a:spLocks noGrp="1"/>
          </p:cNvSpPr>
          <p:nvPr>
            <p:ph type="subTitle" idx="1"/>
          </p:nvPr>
        </p:nvSpPr>
        <p:spPr>
          <a:xfrm>
            <a:off x="357775" y="2854381"/>
            <a:ext cx="11476106" cy="1655762"/>
          </a:xfrm>
        </p:spPr>
        <p:txBody>
          <a:bodyPr/>
          <a:lstStyle>
            <a:lvl1pPr marL="0" indent="0" algn="l">
              <a:lnSpc>
                <a:spcPct val="85000"/>
              </a:lnSpc>
              <a:buNone/>
              <a:defRPr lang="en-GB" sz="2406" b="0" i="0" kern="1200" dirty="0">
                <a:solidFill>
                  <a:schemeClr val="bg1"/>
                </a:solidFill>
                <a:latin typeface="Century Gothic" panose="020B0502020202020204" pitchFamily="34" charset="0"/>
                <a:ea typeface="+mn-ea"/>
                <a:cs typeface="+mn-cs"/>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pPr marL="0" lvl="0" indent="0" algn="l" defTabSz="908541" rtl="0" eaLnBrk="1" latinLnBrk="0" hangingPunct="1">
              <a:lnSpc>
                <a:spcPct val="100000"/>
              </a:lnSpc>
              <a:spcBef>
                <a:spcPts val="0"/>
              </a:spcBef>
              <a:spcAft>
                <a:spcPts val="0"/>
              </a:spcAft>
              <a:buFont typeface="Arial" panose="020B0604020202020204" pitchFamily="34" charset="0"/>
              <a:buNone/>
            </a:pPr>
            <a:r>
              <a:rPr lang="en-US"/>
              <a:t>Click to edit Master subtitle style</a:t>
            </a:r>
            <a:endParaRPr lang="en-GB"/>
          </a:p>
        </p:txBody>
      </p:sp>
      <p:sp>
        <p:nvSpPr>
          <p:cNvPr id="9" name="Footer Placeholder 4">
            <a:extLst>
              <a:ext uri="{FF2B5EF4-FFF2-40B4-BE49-F238E27FC236}">
                <a16:creationId xmlns:a16="http://schemas.microsoft.com/office/drawing/2014/main" id="{9419578A-C30D-E04C-B2DE-5F8BE4DFAFD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3933021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0070382" cy="2706892"/>
          </a:xfrm>
        </p:spPr>
        <p:txBody>
          <a:bodyPr anchor="ctr" anchorCtr="0"/>
          <a:lstStyle>
            <a:lvl1pPr algn="l">
              <a:lnSpc>
                <a:spcPct val="90000"/>
              </a:lnSpc>
              <a:defRPr sz="3187"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9" name="Footer Placeholder 4">
            <a:extLst>
              <a:ext uri="{FF2B5EF4-FFF2-40B4-BE49-F238E27FC236}">
                <a16:creationId xmlns:a16="http://schemas.microsoft.com/office/drawing/2014/main" id="{E394F1CB-0A3E-6341-BD55-B935B39AD633}"/>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3793120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5" name="Footer Placeholder 4">
            <a:extLst>
              <a:ext uri="{FF2B5EF4-FFF2-40B4-BE49-F238E27FC236}">
                <a16:creationId xmlns:a16="http://schemas.microsoft.com/office/drawing/2014/main" id="{B9AE7808-5B8E-5D4E-BA54-11D10EAF92D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6" name="Slide Number Placeholder 1">
            <a:extLst>
              <a:ext uri="{FF2B5EF4-FFF2-40B4-BE49-F238E27FC236}">
                <a16:creationId xmlns:a16="http://schemas.microsoft.com/office/drawing/2014/main" id="{439DB511-AC7B-4321-AA73-FF7536583CA8}"/>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2172403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74751556-51C9-48C3-B21E-2086F320332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p>
        </p:txBody>
      </p:sp>
      <p:sp>
        <p:nvSpPr>
          <p:cNvPr id="6" name="Footer Placeholder 4">
            <a:extLst>
              <a:ext uri="{FF2B5EF4-FFF2-40B4-BE49-F238E27FC236}">
                <a16:creationId xmlns:a16="http://schemas.microsoft.com/office/drawing/2014/main" id="{0A654A08-5AEC-BF43-9A1E-27E02DC842B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8" name="Slide Number Placeholder 1">
            <a:extLst>
              <a:ext uri="{FF2B5EF4-FFF2-40B4-BE49-F238E27FC236}">
                <a16:creationId xmlns:a16="http://schemas.microsoft.com/office/drawing/2014/main" id="{DD6DCE95-827F-49B2-AC48-CB2F179F7DC8}"/>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615188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O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21" y="1841404"/>
            <a:ext cx="11467062"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Century Gothic" panose="020B0502020202020204" pitchFamily="34" charset="0"/>
            </a:endParaRPr>
          </a:p>
        </p:txBody>
      </p:sp>
      <p:sp>
        <p:nvSpPr>
          <p:cNvPr id="2" name="TextBox 1">
            <a:extLst>
              <a:ext uri="{FF2B5EF4-FFF2-40B4-BE49-F238E27FC236}">
                <a16:creationId xmlns:a16="http://schemas.microsoft.com/office/drawing/2014/main" id="{9E5C6A9C-BC37-D34C-825A-AE2F459C04EE}"/>
              </a:ext>
            </a:extLst>
          </p:cNvPr>
          <p:cNvSpPr txBox="1"/>
          <p:nvPr userDrawn="1"/>
        </p:nvSpPr>
        <p:spPr>
          <a:xfrm>
            <a:off x="11704320" y="6518999"/>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7" name="TextBox 6">
            <a:extLst>
              <a:ext uri="{FF2B5EF4-FFF2-40B4-BE49-F238E27FC236}">
                <a16:creationId xmlns:a16="http://schemas.microsoft.com/office/drawing/2014/main" id="{6811973F-2BCE-E346-B566-B6CB697DABFE}"/>
              </a:ext>
            </a:extLst>
          </p:cNvPr>
          <p:cNvSpPr txBox="1"/>
          <p:nvPr userDrawn="1"/>
        </p:nvSpPr>
        <p:spPr>
          <a:xfrm>
            <a:off x="11612641" y="6508813"/>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12" name="TextBox 11">
            <a:extLst>
              <a:ext uri="{FF2B5EF4-FFF2-40B4-BE49-F238E27FC236}">
                <a16:creationId xmlns:a16="http://schemas.microsoft.com/office/drawing/2014/main" id="{2E9E9DFA-0A6E-6C4E-8429-9174451C0276}"/>
              </a:ext>
            </a:extLst>
          </p:cNvPr>
          <p:cNvSpPr txBox="1"/>
          <p:nvPr userDrawn="1"/>
        </p:nvSpPr>
        <p:spPr>
          <a:xfrm>
            <a:off x="1263521" y="1645421"/>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13" name="Title 5">
            <a:extLst>
              <a:ext uri="{FF2B5EF4-FFF2-40B4-BE49-F238E27FC236}">
                <a16:creationId xmlns:a16="http://schemas.microsoft.com/office/drawing/2014/main" id="{338956C6-AA2D-3043-A897-6E765AF86BBD}"/>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C5883D70-6A75-CD45-BA25-C9ACBD29D950}"/>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321EFB6A-548E-BE4E-A22B-330E071CFE8A}"/>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14" name="Slide Number Placeholder 1">
            <a:extLst>
              <a:ext uri="{FF2B5EF4-FFF2-40B4-BE49-F238E27FC236}">
                <a16:creationId xmlns:a16="http://schemas.microsoft.com/office/drawing/2014/main" id="{C5EC9CE2-AAC4-4597-AFC8-73BDCFE56BC9}"/>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1977035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Option 2)">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Century Gothic" panose="020B0502020202020204" pitchFamily="34" charset="0"/>
            </a:endParaRPr>
          </a:p>
        </p:txBody>
      </p:sp>
      <p:sp>
        <p:nvSpPr>
          <p:cNvPr id="12" name="Content Placeholder 2">
            <a:extLst>
              <a:ext uri="{FF2B5EF4-FFF2-40B4-BE49-F238E27FC236}">
                <a16:creationId xmlns:a16="http://schemas.microsoft.com/office/drawing/2014/main" id="{1B3CF288-124D-4B24-9D4E-66FA02AE82CF}"/>
              </a:ext>
            </a:extLst>
          </p:cNvPr>
          <p:cNvSpPr>
            <a:spLocks noGrp="1"/>
          </p:cNvSpPr>
          <p:nvPr>
            <p:ph sz="half" idx="1"/>
          </p:nvPr>
        </p:nvSpPr>
        <p:spPr>
          <a:xfrm>
            <a:off x="358121" y="1841404"/>
            <a:ext cx="466179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B08CB5A7-86F1-D845-8CCF-27F706A57B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B0698471-723B-5143-A492-F7618F2489CE}"/>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9" name="Footer Placeholder 4">
            <a:extLst>
              <a:ext uri="{FF2B5EF4-FFF2-40B4-BE49-F238E27FC236}">
                <a16:creationId xmlns:a16="http://schemas.microsoft.com/office/drawing/2014/main" id="{6EDBEC9E-6ED5-FA47-B096-B75212D705F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380829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large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D3200-2479-0B46-840C-F1CF4DA77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358599" y="2021146"/>
            <a:ext cx="7530596" cy="1624135"/>
          </a:xfrm>
        </p:spPr>
        <p:txBody>
          <a:bodyPr anchor="t" anchorCtr="0"/>
          <a:lstStyle>
            <a:lvl1pPr algn="l">
              <a:lnSpc>
                <a:spcPct val="90000"/>
              </a:lnSpc>
              <a:defRPr sz="318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pic>
        <p:nvPicPr>
          <p:cNvPr id="8" name="Picture 7">
            <a:extLst>
              <a:ext uri="{FF2B5EF4-FFF2-40B4-BE49-F238E27FC236}">
                <a16:creationId xmlns:a16="http://schemas.microsoft.com/office/drawing/2014/main" id="{2848D90A-7108-864A-B81A-ED7B0B9A7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3" name="Footer Placeholder 2">
            <a:extLst>
              <a:ext uri="{FF2B5EF4-FFF2-40B4-BE49-F238E27FC236}">
                <a16:creationId xmlns:a16="http://schemas.microsoft.com/office/drawing/2014/main" id="{27766437-3B1E-D34E-87DA-7BD38BD60157}"/>
              </a:ext>
            </a:extLst>
          </p:cNvPr>
          <p:cNvSpPr>
            <a:spLocks noGrp="1"/>
          </p:cNvSpPr>
          <p:nvPr>
            <p:ph type="ftr" sz="quarter" idx="13"/>
          </p:nvPr>
        </p:nvSpPr>
        <p:spPr/>
        <p:txBody>
          <a:bodyPr/>
          <a:lstStyle>
            <a:lvl1pPr>
              <a:defRPr>
                <a:solidFill>
                  <a:schemeClr val="bg1"/>
                </a:solidFill>
              </a:defRPr>
            </a:lvl1pPr>
          </a:lstStyle>
          <a:p>
            <a:endParaRPr lang="en-GB"/>
          </a:p>
        </p:txBody>
      </p:sp>
      <p:sp>
        <p:nvSpPr>
          <p:cNvPr id="5" name="Date Placeholder 4">
            <a:extLst>
              <a:ext uri="{FF2B5EF4-FFF2-40B4-BE49-F238E27FC236}">
                <a16:creationId xmlns:a16="http://schemas.microsoft.com/office/drawing/2014/main" id="{AA6A6355-229F-644E-8DF2-E9BF99A32036}"/>
              </a:ext>
            </a:extLst>
          </p:cNvPr>
          <p:cNvSpPr>
            <a:spLocks noGrp="1"/>
          </p:cNvSpPr>
          <p:nvPr>
            <p:ph type="dt" sz="half" idx="14"/>
          </p:nvPr>
        </p:nvSpPr>
        <p:spPr/>
        <p:txBody>
          <a:bodyPr/>
          <a:lstStyle>
            <a:lvl1pPr>
              <a:defRPr>
                <a:solidFill>
                  <a:schemeClr val="bg1"/>
                </a:solidFill>
              </a:defRPr>
            </a:lvl1p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4262516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599" y="1841404"/>
            <a:ext cx="5647938"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5837" y="1841404"/>
            <a:ext cx="5639086"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9B516AB9-F8AF-884B-97D5-839AB9A41E11}"/>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2" name="Title 5">
            <a:extLst>
              <a:ext uri="{FF2B5EF4-FFF2-40B4-BE49-F238E27FC236}">
                <a16:creationId xmlns:a16="http://schemas.microsoft.com/office/drawing/2014/main" id="{421CB8FE-53D7-FE4E-BE42-7834AF016C28}"/>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8CC5DF5A-D67D-C74A-ADD8-D5DC5453B4AB}"/>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8" name="Footer Placeholder 4">
            <a:extLst>
              <a:ext uri="{FF2B5EF4-FFF2-40B4-BE49-F238E27FC236}">
                <a16:creationId xmlns:a16="http://schemas.microsoft.com/office/drawing/2014/main" id="{D9CFD2C2-457E-AC4A-9883-56423C59AFF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7104464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600"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44076"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129551" y="1841404"/>
            <a:ext cx="3704330"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3">
            <a:extLst>
              <a:ext uri="{FF2B5EF4-FFF2-40B4-BE49-F238E27FC236}">
                <a16:creationId xmlns:a16="http://schemas.microsoft.com/office/drawing/2014/main" id="{B47A9EFD-9046-B74C-8221-44A8B4B5D92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4" name="Title 5">
            <a:extLst>
              <a:ext uri="{FF2B5EF4-FFF2-40B4-BE49-F238E27FC236}">
                <a16:creationId xmlns:a16="http://schemas.microsoft.com/office/drawing/2014/main" id="{D30E092F-B6F7-7B44-A8C4-19208837E361}"/>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3EEBA16-796D-2D48-8AF7-498906238C3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B5AF59E6-D4A9-1E48-BDF0-0FE22FFCBA4E}"/>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056408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1 image (Option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4" y="0"/>
            <a:ext cx="6096186"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58121"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3FB7F032-77A8-1041-A67A-3C55122651AC}"/>
              </a:ext>
            </a:extLst>
          </p:cNvPr>
          <p:cNvSpPr>
            <a:spLocks noGrp="1"/>
          </p:cNvSpPr>
          <p:nvPr>
            <p:ph type="title"/>
          </p:nvPr>
        </p:nvSpPr>
        <p:spPr>
          <a:xfrm>
            <a:off x="358599" y="359993"/>
            <a:ext cx="5370137"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E42BF663-1F9D-4C79-A117-E6648EC20FCE}"/>
              </a:ext>
            </a:extLst>
          </p:cNvPr>
          <p:cNvSpPr>
            <a:spLocks noGrp="1"/>
          </p:cNvSpPr>
          <p:nvPr>
            <p:ph type="subTitle" idx="15"/>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683BD036-5F51-6946-BDB1-5309BB6E475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105834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1 image (Option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5" y="1841404"/>
            <a:ext cx="6096185" cy="360919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Content Placeholder 2">
            <a:extLst>
              <a:ext uri="{FF2B5EF4-FFF2-40B4-BE49-F238E27FC236}">
                <a16:creationId xmlns:a16="http://schemas.microsoft.com/office/drawing/2014/main" id="{6D9DFB99-858A-2743-B0F3-5783A3F7016F}"/>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5">
            <a:extLst>
              <a:ext uri="{FF2B5EF4-FFF2-40B4-BE49-F238E27FC236}">
                <a16:creationId xmlns:a16="http://schemas.microsoft.com/office/drawing/2014/main" id="{F246D20B-3F63-C042-AFDC-DD43DB0EABF5}"/>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0B77A22A-088A-9340-B809-7B9281A7D3C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C6072E75-5B78-914B-988E-AEE091757D7D}"/>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8564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1 image (Option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4333019" y="0"/>
            <a:ext cx="7858981"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65288" y="1841404"/>
            <a:ext cx="3600913" cy="3609190"/>
          </a:xfrm>
        </p:spPr>
        <p:txBody>
          <a:bodyPr/>
          <a:lstStyle>
            <a:lvl1pPr marL="180468" indent="-180468">
              <a:buFont typeface="Arial" panose="020B0604020202020204" pitchFamily="34" charset="0"/>
              <a:buChar char="•"/>
              <a:defRPr sz="1404"/>
            </a:lvl1pPr>
            <a:lvl2pPr marL="360936" indent="-180468">
              <a:buFont typeface="Arial" panose="020B0604020202020204" pitchFamily="34" charset="0"/>
              <a:buChar char="•"/>
              <a:defRPr sz="1404"/>
            </a:lvl2pPr>
            <a:lvl3pPr marL="541404" indent="-180468">
              <a:buFont typeface="Arial" panose="020B0604020202020204" pitchFamily="34" charset="0"/>
              <a:buChar char="•"/>
              <a:defRPr sz="1404"/>
            </a:lvl3pPr>
            <a:lvl4pPr marL="721872" indent="-180468">
              <a:buFont typeface="Arial" panose="020B0604020202020204" pitchFamily="34" charset="0"/>
              <a:buChar char="•"/>
              <a:defRPr sz="1404"/>
            </a:lvl4pPr>
            <a:lvl5pPr marL="902340" indent="-180468">
              <a:buFont typeface="Arial" panose="020B0604020202020204" pitchFamily="34" charset="0"/>
              <a:buChar cha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Box 1">
            <a:extLst>
              <a:ext uri="{FF2B5EF4-FFF2-40B4-BE49-F238E27FC236}">
                <a16:creationId xmlns:a16="http://schemas.microsoft.com/office/drawing/2014/main" id="{4DE9EC97-F32D-0545-9566-738836DA8F6E}"/>
              </a:ext>
            </a:extLst>
          </p:cNvPr>
          <p:cNvSpPr txBox="1"/>
          <p:nvPr userDrawn="1"/>
        </p:nvSpPr>
        <p:spPr>
          <a:xfrm>
            <a:off x="-23209" y="1705821"/>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3" name="TextBox 2">
            <a:extLst>
              <a:ext uri="{FF2B5EF4-FFF2-40B4-BE49-F238E27FC236}">
                <a16:creationId xmlns:a16="http://schemas.microsoft.com/office/drawing/2014/main" id="{F7633DC8-F70F-8C4E-866D-5A76125F9518}"/>
              </a:ext>
            </a:extLst>
          </p:cNvPr>
          <p:cNvSpPr txBox="1"/>
          <p:nvPr userDrawn="1"/>
        </p:nvSpPr>
        <p:spPr>
          <a:xfrm>
            <a:off x="1555058" y="98636"/>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12" name="Title 5">
            <a:extLst>
              <a:ext uri="{FF2B5EF4-FFF2-40B4-BE49-F238E27FC236}">
                <a16:creationId xmlns:a16="http://schemas.microsoft.com/office/drawing/2014/main" id="{ECC952FF-E0B4-4441-B386-1214C5DDA97D}"/>
              </a:ext>
            </a:extLst>
          </p:cNvPr>
          <p:cNvSpPr>
            <a:spLocks noGrp="1"/>
          </p:cNvSpPr>
          <p:nvPr>
            <p:ph type="title"/>
          </p:nvPr>
        </p:nvSpPr>
        <p:spPr>
          <a:xfrm>
            <a:off x="358599" y="359994"/>
            <a:ext cx="3607603"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AA8DE246-8E53-4240-8511-07FCDD555CA2}"/>
              </a:ext>
            </a:extLst>
          </p:cNvPr>
          <p:cNvSpPr>
            <a:spLocks noGrp="1"/>
          </p:cNvSpPr>
          <p:nvPr>
            <p:ph type="subTitle" idx="15"/>
          </p:nvPr>
        </p:nvSpPr>
        <p:spPr>
          <a:xfrm>
            <a:off x="358864" y="960045"/>
            <a:ext cx="3612146"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4" name="Footer Placeholder 4">
            <a:extLst>
              <a:ext uri="{FF2B5EF4-FFF2-40B4-BE49-F238E27FC236}">
                <a16:creationId xmlns:a16="http://schemas.microsoft.com/office/drawing/2014/main" id="{3DDF38AE-11DE-3F40-9CE6-36364DD3EEBF}"/>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086416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 2 Landscape Images">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523F891C-6BAF-9541-941C-F1E20C3F996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Picture Placeholder 4">
            <a:extLst>
              <a:ext uri="{FF2B5EF4-FFF2-40B4-BE49-F238E27FC236}">
                <a16:creationId xmlns:a16="http://schemas.microsoft.com/office/drawing/2014/main" id="{07964F80-E2FC-6247-AF5F-317852CC82B2}"/>
              </a:ext>
            </a:extLst>
          </p:cNvPr>
          <p:cNvSpPr>
            <a:spLocks noGrp="1"/>
          </p:cNvSpPr>
          <p:nvPr>
            <p:ph type="pic" sz="quarter" idx="13"/>
          </p:nvPr>
        </p:nvSpPr>
        <p:spPr>
          <a:xfrm>
            <a:off x="6095999" y="1841404"/>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C205DF93-8587-5340-B9D7-7603C30D36E9}"/>
              </a:ext>
            </a:extLst>
          </p:cNvPr>
          <p:cNvSpPr>
            <a:spLocks noGrp="1"/>
          </p:cNvSpPr>
          <p:nvPr>
            <p:ph type="pic" sz="quarter" idx="14"/>
          </p:nvPr>
        </p:nvSpPr>
        <p:spPr>
          <a:xfrm>
            <a:off x="9144093"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3" name="Content Placeholder 2">
            <a:extLst>
              <a:ext uri="{FF2B5EF4-FFF2-40B4-BE49-F238E27FC236}">
                <a16:creationId xmlns:a16="http://schemas.microsoft.com/office/drawing/2014/main" id="{76E8A9DB-D5DA-2E44-B95F-7A4400E5B30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501C0AF8-3D34-EB4C-A933-8858D1BA312E}"/>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2179E597-0F63-5048-895A-75B3E3964E6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D0157E7C-2BAE-1243-BDD5-8FF561F89C5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5714956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 2 Portrait Image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86" y="1841404"/>
            <a:ext cx="3048094" cy="3609191"/>
          </a:xfrm>
          <a:solidFill>
            <a:schemeClr val="bg1">
              <a:lumMod val="95000"/>
            </a:schemeClr>
          </a:solidFill>
          <a:ln>
            <a:noFill/>
          </a:ln>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0" y="1841404"/>
            <a:ext cx="3048094" cy="3609191"/>
          </a:xfrm>
          <a:solidFill>
            <a:schemeClr val="bg1">
              <a:lumMod val="85000"/>
            </a:schemeClr>
          </a:solidFill>
          <a:ln>
            <a:noFill/>
          </a:ln>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8FF3DD65-4A0B-D240-9541-3D719238697C}"/>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2" name="Content Placeholder 2">
            <a:extLst>
              <a:ext uri="{FF2B5EF4-FFF2-40B4-BE49-F238E27FC236}">
                <a16:creationId xmlns:a16="http://schemas.microsoft.com/office/drawing/2014/main" id="{52110A7B-0C7F-B644-A80F-A91B28D893D0}"/>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12848B2E-CDC5-EB4C-B521-24B49C3F89BA}"/>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D121725A-38A6-4542-920E-C7E5319C2A42}"/>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676515E7-B5A0-3C42-AE25-957F067320C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875104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F95CA88-6E93-41FD-95E1-3CBCD8250032}"/>
              </a:ext>
            </a:extLst>
          </p:cNvPr>
          <p:cNvSpPr>
            <a:spLocks noGrp="1"/>
          </p:cNvSpPr>
          <p:nvPr>
            <p:ph type="pic" sz="quarter" idx="13"/>
          </p:nvPr>
        </p:nvSpPr>
        <p:spPr>
          <a:xfrm>
            <a:off x="6096186" y="1841404"/>
            <a:ext cx="3048094" cy="4096711"/>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465383E4-9B0A-43BD-B164-89BFC7F626D7}"/>
              </a:ext>
            </a:extLst>
          </p:cNvPr>
          <p:cNvSpPr>
            <a:spLocks noGrp="1"/>
          </p:cNvSpPr>
          <p:nvPr>
            <p:ph type="pic" sz="quarter" idx="14"/>
          </p:nvPr>
        </p:nvSpPr>
        <p:spPr>
          <a:xfrm>
            <a:off x="9144280"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04BD122D-3F9A-4C09-96ED-16A8A704A694}"/>
              </a:ext>
            </a:extLst>
          </p:cNvPr>
          <p:cNvSpPr>
            <a:spLocks noGrp="1"/>
          </p:cNvSpPr>
          <p:nvPr>
            <p:ph type="pic" sz="quarter" idx="15"/>
          </p:nvPr>
        </p:nvSpPr>
        <p:spPr>
          <a:xfrm>
            <a:off x="9144280" y="3898985"/>
            <a:ext cx="3048094" cy="2039130"/>
          </a:xfrm>
          <a:solidFill>
            <a:schemeClr val="bg1">
              <a:lumMod val="75000"/>
            </a:schemeClr>
          </a:solidFill>
        </p:spPr>
        <p:txBody>
          <a:bodyPr/>
          <a:lstStyle>
            <a:lvl1pPr>
              <a:defRPr b="0"/>
            </a:lvl1pPr>
          </a:lstStyle>
          <a:p>
            <a:r>
              <a:rPr lang="en-US"/>
              <a:t>Click icon to add picture</a:t>
            </a:r>
            <a:endParaRPr lang="en-GB"/>
          </a:p>
        </p:txBody>
      </p:sp>
      <p:sp>
        <p:nvSpPr>
          <p:cNvPr id="13" name="Slide Number Placeholder 3">
            <a:extLst>
              <a:ext uri="{FF2B5EF4-FFF2-40B4-BE49-F238E27FC236}">
                <a16:creationId xmlns:a16="http://schemas.microsoft.com/office/drawing/2014/main" id="{7113D4FE-C9FD-D440-9DF5-E485B502DA33}"/>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4" name="Content Placeholder 2">
            <a:extLst>
              <a:ext uri="{FF2B5EF4-FFF2-40B4-BE49-F238E27FC236}">
                <a16:creationId xmlns:a16="http://schemas.microsoft.com/office/drawing/2014/main" id="{9ACCB10C-DD18-1C43-898E-3705B6864B4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2CC773A9-D25C-1246-A8DA-07781CAF49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8" name="Subtitle 2">
            <a:extLst>
              <a:ext uri="{FF2B5EF4-FFF2-40B4-BE49-F238E27FC236}">
                <a16:creationId xmlns:a16="http://schemas.microsoft.com/office/drawing/2014/main" id="{0487ED2A-9F49-C046-9AAE-41AFA9420B7E}"/>
              </a:ext>
            </a:extLst>
          </p:cNvPr>
          <p:cNvSpPr>
            <a:spLocks noGrp="1"/>
          </p:cNvSpPr>
          <p:nvPr>
            <p:ph type="subTitle" idx="17"/>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5" name="Footer Placeholder 4">
            <a:extLst>
              <a:ext uri="{FF2B5EF4-FFF2-40B4-BE49-F238E27FC236}">
                <a16:creationId xmlns:a16="http://schemas.microsoft.com/office/drawing/2014/main" id="{0286E4B7-2B96-FA43-BC6F-4E70BD200FB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376796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5999" y="182737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4093" y="182737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5999" y="388495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4093" y="388495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14" name="Slide Number Placeholder 3">
            <a:extLst>
              <a:ext uri="{FF2B5EF4-FFF2-40B4-BE49-F238E27FC236}">
                <a16:creationId xmlns:a16="http://schemas.microsoft.com/office/drawing/2014/main" id="{7911CBF6-61CF-AE45-9D1D-45F0D90515E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8" name="Title 5">
            <a:extLst>
              <a:ext uri="{FF2B5EF4-FFF2-40B4-BE49-F238E27FC236}">
                <a16:creationId xmlns:a16="http://schemas.microsoft.com/office/drawing/2014/main" id="{21B529AF-0BBB-6445-9B17-9D1A12CE019B}"/>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20" name="Subtitle 2">
            <a:extLst>
              <a:ext uri="{FF2B5EF4-FFF2-40B4-BE49-F238E27FC236}">
                <a16:creationId xmlns:a16="http://schemas.microsoft.com/office/drawing/2014/main" id="{47E4A0B0-5329-0348-993D-7D61C8B7D61C}"/>
              </a:ext>
            </a:extLst>
          </p:cNvPr>
          <p:cNvSpPr>
            <a:spLocks noGrp="1"/>
          </p:cNvSpPr>
          <p:nvPr>
            <p:ph type="subTitle" idx="18"/>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Content Placeholder 2">
            <a:extLst>
              <a:ext uri="{FF2B5EF4-FFF2-40B4-BE49-F238E27FC236}">
                <a16:creationId xmlns:a16="http://schemas.microsoft.com/office/drawing/2014/main" id="{5BE987B3-0D31-40A1-BF5B-9F05C81EC9F4}"/>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4">
            <a:extLst>
              <a:ext uri="{FF2B5EF4-FFF2-40B4-BE49-F238E27FC236}">
                <a16:creationId xmlns:a16="http://schemas.microsoft.com/office/drawing/2014/main" id="{10ED24A8-0E64-8E40-B308-8D28029A77C5}"/>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7940672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 6 Imag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4">
            <a:extLst>
              <a:ext uri="{FF2B5EF4-FFF2-40B4-BE49-F238E27FC236}">
                <a16:creationId xmlns:a16="http://schemas.microsoft.com/office/drawing/2014/main" id="{46C904F7-0F2F-46DC-BA66-0D68CDFECEFE}"/>
              </a:ext>
            </a:extLst>
          </p:cNvPr>
          <p:cNvSpPr>
            <a:spLocks noGrp="1"/>
          </p:cNvSpPr>
          <p:nvPr>
            <p:ph type="pic" sz="quarter" idx="17"/>
          </p:nvPr>
        </p:nvSpPr>
        <p:spPr>
          <a:xfrm>
            <a:off x="6095813" y="0"/>
            <a:ext cx="3048094" cy="2021146"/>
          </a:xfrm>
          <a:solidFill>
            <a:schemeClr val="bg1">
              <a:lumMod val="85000"/>
            </a:schemeClr>
          </a:solidFill>
        </p:spPr>
        <p:txBody>
          <a:bodyPr/>
          <a:lstStyle>
            <a:lvl1pPr>
              <a:defRPr b="0"/>
            </a:lvl1pPr>
          </a:lstStyle>
          <a:p>
            <a:r>
              <a:rPr lang="en-US"/>
              <a:t>Click icon to add picture</a:t>
            </a:r>
            <a:endParaRPr lang="en-GB"/>
          </a:p>
        </p:txBody>
      </p:sp>
      <p:sp>
        <p:nvSpPr>
          <p:cNvPr id="14" name="Picture Placeholder 4">
            <a:extLst>
              <a:ext uri="{FF2B5EF4-FFF2-40B4-BE49-F238E27FC236}">
                <a16:creationId xmlns:a16="http://schemas.microsoft.com/office/drawing/2014/main" id="{1CA9665E-123B-4D3C-9EDE-EB2A0CF3CDED}"/>
              </a:ext>
            </a:extLst>
          </p:cNvPr>
          <p:cNvSpPr>
            <a:spLocks noGrp="1"/>
          </p:cNvSpPr>
          <p:nvPr>
            <p:ph type="pic" sz="quarter" idx="18"/>
          </p:nvPr>
        </p:nvSpPr>
        <p:spPr>
          <a:xfrm>
            <a:off x="9143906" y="0"/>
            <a:ext cx="3048094" cy="2021146"/>
          </a:xfrm>
          <a:solidFill>
            <a:schemeClr val="bg1">
              <a:lumMod val="95000"/>
            </a:schemeClr>
          </a:solidFill>
        </p:spPr>
        <p:txBody>
          <a:bodyPr/>
          <a:lstStyle>
            <a:lvl1pPr>
              <a:defRPr b="0"/>
            </a:lvl1pPr>
          </a:lstStyle>
          <a:p>
            <a:r>
              <a:rPr lang="en-US"/>
              <a:t>Click icon to add picture</a:t>
            </a:r>
            <a:endParaRPr lang="en-GB"/>
          </a:p>
        </p:txBody>
      </p:sp>
      <p:sp>
        <p:nvSpPr>
          <p:cNvPr id="16" name="Slide Number Placeholder 3">
            <a:extLst>
              <a:ext uri="{FF2B5EF4-FFF2-40B4-BE49-F238E27FC236}">
                <a16:creationId xmlns:a16="http://schemas.microsoft.com/office/drawing/2014/main" id="{4BAC3B3D-2C97-984F-BD8D-5650480CAB1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8" name="Picture Placeholder 4">
            <a:extLst>
              <a:ext uri="{FF2B5EF4-FFF2-40B4-BE49-F238E27FC236}">
                <a16:creationId xmlns:a16="http://schemas.microsoft.com/office/drawing/2014/main" id="{C379B7ED-0A6A-704C-931C-E88E0E2B8F04}"/>
              </a:ext>
            </a:extLst>
          </p:cNvPr>
          <p:cNvSpPr>
            <a:spLocks noGrp="1"/>
          </p:cNvSpPr>
          <p:nvPr>
            <p:ph type="pic" sz="quarter" idx="13"/>
          </p:nvPr>
        </p:nvSpPr>
        <p:spPr>
          <a:xfrm>
            <a:off x="6095999" y="202114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9" name="Picture Placeholder 4">
            <a:extLst>
              <a:ext uri="{FF2B5EF4-FFF2-40B4-BE49-F238E27FC236}">
                <a16:creationId xmlns:a16="http://schemas.microsoft.com/office/drawing/2014/main" id="{7E87C964-DC43-8145-9F43-8D1173C02199}"/>
              </a:ext>
            </a:extLst>
          </p:cNvPr>
          <p:cNvSpPr>
            <a:spLocks noGrp="1"/>
          </p:cNvSpPr>
          <p:nvPr>
            <p:ph type="pic" sz="quarter" idx="14"/>
          </p:nvPr>
        </p:nvSpPr>
        <p:spPr>
          <a:xfrm>
            <a:off x="9144093" y="202114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20" name="Picture Placeholder 4">
            <a:extLst>
              <a:ext uri="{FF2B5EF4-FFF2-40B4-BE49-F238E27FC236}">
                <a16:creationId xmlns:a16="http://schemas.microsoft.com/office/drawing/2014/main" id="{2CEAE3CE-5EB5-4543-8D42-107CBAFDF2D2}"/>
              </a:ext>
            </a:extLst>
          </p:cNvPr>
          <p:cNvSpPr>
            <a:spLocks noGrp="1"/>
          </p:cNvSpPr>
          <p:nvPr>
            <p:ph type="pic" sz="quarter" idx="15"/>
          </p:nvPr>
        </p:nvSpPr>
        <p:spPr>
          <a:xfrm>
            <a:off x="6095999" y="407872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21" name="Picture Placeholder 4">
            <a:extLst>
              <a:ext uri="{FF2B5EF4-FFF2-40B4-BE49-F238E27FC236}">
                <a16:creationId xmlns:a16="http://schemas.microsoft.com/office/drawing/2014/main" id="{4C5C70DC-7563-644F-B3B4-A67D7A5FDD9C}"/>
              </a:ext>
            </a:extLst>
          </p:cNvPr>
          <p:cNvSpPr>
            <a:spLocks noGrp="1"/>
          </p:cNvSpPr>
          <p:nvPr>
            <p:ph type="pic" sz="quarter" idx="16"/>
          </p:nvPr>
        </p:nvSpPr>
        <p:spPr>
          <a:xfrm>
            <a:off x="9144093" y="407872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28" name="Title 5">
            <a:extLst>
              <a:ext uri="{FF2B5EF4-FFF2-40B4-BE49-F238E27FC236}">
                <a16:creationId xmlns:a16="http://schemas.microsoft.com/office/drawing/2014/main" id="{C0F48031-85F2-1542-96C3-BB738E00081B}"/>
              </a:ext>
            </a:extLst>
          </p:cNvPr>
          <p:cNvSpPr>
            <a:spLocks noGrp="1"/>
          </p:cNvSpPr>
          <p:nvPr>
            <p:ph type="title"/>
          </p:nvPr>
        </p:nvSpPr>
        <p:spPr>
          <a:xfrm>
            <a:off x="358599" y="359994"/>
            <a:ext cx="5370137"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123E41D-6CDE-4270-987F-19EBA2F77803}"/>
              </a:ext>
            </a:extLst>
          </p:cNvPr>
          <p:cNvSpPr>
            <a:spLocks noGrp="1"/>
          </p:cNvSpPr>
          <p:nvPr>
            <p:ph type="subTitle" idx="20"/>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7" name="Footer Placeholder 4">
            <a:extLst>
              <a:ext uri="{FF2B5EF4-FFF2-40B4-BE49-F238E27FC236}">
                <a16:creationId xmlns:a16="http://schemas.microsoft.com/office/drawing/2014/main" id="{C96352F0-92E3-FD45-89F8-31753291D4D9}"/>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19986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large text) (blue)">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58599" y="2021146"/>
            <a:ext cx="7530596" cy="1624135"/>
          </a:xfrm>
        </p:spPr>
        <p:txBody>
          <a:bodyPr anchor="t" anchorCtr="0"/>
          <a:lstStyle>
            <a:lvl1pPr algn="l">
              <a:lnSpc>
                <a:spcPct val="90000"/>
              </a:lnSpc>
              <a:defRPr sz="3188"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pic>
        <p:nvPicPr>
          <p:cNvPr id="8" name="Picture 7">
            <a:extLst>
              <a:ext uri="{FF2B5EF4-FFF2-40B4-BE49-F238E27FC236}">
                <a16:creationId xmlns:a16="http://schemas.microsoft.com/office/drawing/2014/main" id="{969AB210-B4BE-3745-A764-C8A3F4B79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2" name="Footer Placeholder 1">
            <a:extLst>
              <a:ext uri="{FF2B5EF4-FFF2-40B4-BE49-F238E27FC236}">
                <a16:creationId xmlns:a16="http://schemas.microsoft.com/office/drawing/2014/main" id="{CD78FAEE-F4E9-0142-8675-03E847BB064B}"/>
              </a:ext>
            </a:extLst>
          </p:cNvPr>
          <p:cNvSpPr>
            <a:spLocks noGrp="1"/>
          </p:cNvSpPr>
          <p:nvPr>
            <p:ph type="ftr" sz="quarter" idx="13"/>
          </p:nvPr>
        </p:nvSpPr>
        <p:spPr/>
        <p:txBody>
          <a:bodyPr/>
          <a:lstStyle>
            <a:lvl1pPr>
              <a:defRPr>
                <a:solidFill>
                  <a:schemeClr val="bg1"/>
                </a:solidFill>
              </a:defRPr>
            </a:lvl1pPr>
          </a:lstStyle>
          <a:p>
            <a:endParaRPr lang="en-GB"/>
          </a:p>
        </p:txBody>
      </p:sp>
      <p:sp>
        <p:nvSpPr>
          <p:cNvPr id="4" name="Date Placeholder 3">
            <a:extLst>
              <a:ext uri="{FF2B5EF4-FFF2-40B4-BE49-F238E27FC236}">
                <a16:creationId xmlns:a16="http://schemas.microsoft.com/office/drawing/2014/main" id="{55D1C34E-E31F-A342-A8F8-B80FAE2399DE}"/>
              </a:ext>
            </a:extLst>
          </p:cNvPr>
          <p:cNvSpPr>
            <a:spLocks noGrp="1"/>
          </p:cNvSpPr>
          <p:nvPr>
            <p:ph type="dt" sz="half" idx="14"/>
          </p:nvPr>
        </p:nvSpPr>
        <p:spPr/>
        <p:txBody>
          <a:bodyPr/>
          <a:lstStyle>
            <a:lvl1pPr>
              <a:defRPr>
                <a:solidFill>
                  <a:schemeClr val="bg1"/>
                </a:solidFill>
              </a:defRPr>
            </a:lvl1p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29408548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61A7C17-1FCA-458C-A9D5-EB02358F0E8D}"/>
              </a:ext>
            </a:extLst>
          </p:cNvPr>
          <p:cNvSpPr>
            <a:spLocks noGrp="1"/>
          </p:cNvSpPr>
          <p:nvPr>
            <p:ph type="pic" sz="quarter" idx="13"/>
          </p:nvPr>
        </p:nvSpPr>
        <p:spPr>
          <a:xfrm>
            <a:off x="0" y="0"/>
            <a:ext cx="12192374" cy="6858000"/>
          </a:xfrm>
          <a:solidFill>
            <a:schemeClr val="bg1">
              <a:lumMod val="9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91F8E359-4E11-0346-8EDA-B01AFB83695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AF4D9854-D28F-504B-B433-A79A8B8E710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8800937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full page imag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70"/>
            <a:ext cx="12192374"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8" name="Slide Number Placeholder 3">
            <a:extLst>
              <a:ext uri="{FF2B5EF4-FFF2-40B4-BE49-F238E27FC236}">
                <a16:creationId xmlns:a16="http://schemas.microsoft.com/office/drawing/2014/main" id="{4756E21D-1E4B-3440-8373-00317E10ADF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9" name="Title 5">
            <a:extLst>
              <a:ext uri="{FF2B5EF4-FFF2-40B4-BE49-F238E27FC236}">
                <a16:creationId xmlns:a16="http://schemas.microsoft.com/office/drawing/2014/main" id="{23CD9C5A-0786-F842-8C08-D27EC2B06C9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0F93AC0E-3174-C147-8004-BD4C25955C9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A2E5B3A5-4DE1-B64B-99EF-897A4AEB647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65738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large images">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358599" y="1479770"/>
            <a:ext cx="5720898"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7" name="Picture Placeholder 6">
            <a:extLst>
              <a:ext uri="{FF2B5EF4-FFF2-40B4-BE49-F238E27FC236}">
                <a16:creationId xmlns:a16="http://schemas.microsoft.com/office/drawing/2014/main" id="{FA139E5E-A22B-4F21-B007-3DE51F648135}"/>
              </a:ext>
            </a:extLst>
          </p:cNvPr>
          <p:cNvSpPr>
            <a:spLocks noGrp="1"/>
          </p:cNvSpPr>
          <p:nvPr>
            <p:ph type="pic" sz="quarter" idx="14"/>
          </p:nvPr>
        </p:nvSpPr>
        <p:spPr>
          <a:xfrm>
            <a:off x="6091998" y="1479770"/>
            <a:ext cx="5720898" cy="4638391"/>
          </a:xfrm>
          <a:solidFill>
            <a:schemeClr val="bg1">
              <a:lumMod val="8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2289E0EB-215A-DA44-95C8-18D2200800D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Title 5">
            <a:extLst>
              <a:ext uri="{FF2B5EF4-FFF2-40B4-BE49-F238E27FC236}">
                <a16:creationId xmlns:a16="http://schemas.microsoft.com/office/drawing/2014/main" id="{84DCAB07-2D71-6C47-8885-692E39E2A103}"/>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2" name="Subtitle 2">
            <a:extLst>
              <a:ext uri="{FF2B5EF4-FFF2-40B4-BE49-F238E27FC236}">
                <a16:creationId xmlns:a16="http://schemas.microsoft.com/office/drawing/2014/main" id="{12BC8A83-8F70-ED4A-9D66-183E512D9F3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8CE58A97-B217-B542-AB17-B282DE45314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9070591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A49F2FC5-9097-E64F-B17C-B97CA3F8849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4">
            <a:extLst>
              <a:ext uri="{FF2B5EF4-FFF2-40B4-BE49-F238E27FC236}">
                <a16:creationId xmlns:a16="http://schemas.microsoft.com/office/drawing/2014/main" id="{123ED813-7CC5-844C-BD99-67C7E4ADCC3F}"/>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734752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45A83-D2D9-9F40-9C5F-7E8AF64047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3" name="Slide Number Placeholder 3">
            <a:extLst>
              <a:ext uri="{FF2B5EF4-FFF2-40B4-BE49-F238E27FC236}">
                <a16:creationId xmlns:a16="http://schemas.microsoft.com/office/drawing/2014/main" id="{86D21454-BFAB-4943-A062-8ED86CE90930}"/>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C10A7736-4D28-614C-B240-D6CC432B005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1726483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338455" y="6340554"/>
            <a:ext cx="2486944" cy="274379"/>
          </a:xfrm>
          <a:prstGeom prst="rect">
            <a:avLst/>
          </a:prstGeom>
          <a:noFill/>
        </p:spPr>
        <p:txBody>
          <a:bodyPr wrap="square" lIns="0" tIns="0" rIns="0" bIns="0" rtlCol="0" anchor="b" anchorCtr="0">
            <a:noAutofit/>
          </a:bodyPr>
          <a:lstStyle/>
          <a:p>
            <a:pPr algn="l"/>
            <a:r>
              <a:rPr lang="en-GB" sz="1003">
                <a:solidFill>
                  <a:schemeClr val="bg1"/>
                </a:solidFill>
                <a:latin typeface="Century Gothic" panose="020B0502020202020204" pitchFamily="34" charset="0"/>
              </a:rPr>
              <a:t>© British Telecommunications plc 2021</a:t>
            </a:r>
            <a:endParaRPr lang="en-GB" sz="993" b="0" i="0">
              <a:solidFill>
                <a:schemeClr val="bg1"/>
              </a:solidFill>
              <a:latin typeface="Century Gothic" panose="020B0502020202020204" pitchFamily="34" charset="0"/>
            </a:endParaRPr>
          </a:p>
        </p:txBody>
      </p:sp>
      <p:pic>
        <p:nvPicPr>
          <p:cNvPr id="6" name="Picture 5">
            <a:extLst>
              <a:ext uri="{FF2B5EF4-FFF2-40B4-BE49-F238E27FC236}">
                <a16:creationId xmlns:a16="http://schemas.microsoft.com/office/drawing/2014/main" id="{EB7FCA7E-F818-1F44-BC9E-CC041BB74ED3}"/>
              </a:ext>
            </a:extLst>
          </p:cNvPr>
          <p:cNvPicPr>
            <a:picLocks noChangeAspect="1"/>
          </p:cNvPicPr>
          <p:nvPr userDrawn="1"/>
        </p:nvPicPr>
        <p:blipFill>
          <a:blip r:embed="rId3"/>
          <a:stretch>
            <a:fillRect/>
          </a:stretch>
        </p:blipFill>
        <p:spPr>
          <a:xfrm>
            <a:off x="5396282" y="2717721"/>
            <a:ext cx="1425713" cy="1425630"/>
          </a:xfrm>
          <a:prstGeom prst="rect">
            <a:avLst/>
          </a:prstGeom>
        </p:spPr>
      </p:pic>
    </p:spTree>
    <p:extLst>
      <p:ext uri="{BB962C8B-B14F-4D97-AF65-F5344CB8AC3E}">
        <p14:creationId xmlns:p14="http://schemas.microsoft.com/office/powerpoint/2010/main" val="338489800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Main 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6" r="2494" b="12444"/>
          <a:stretch/>
        </p:blipFill>
        <p:spPr>
          <a:xfrm>
            <a:off x="0" y="-1"/>
            <a:ext cx="12192000" cy="6858001"/>
          </a:xfrm>
          <a:prstGeom prst="rect">
            <a:avLst/>
          </a:prstGeom>
        </p:spPr>
      </p:pic>
      <p:sp>
        <p:nvSpPr>
          <p:cNvPr id="2" name="Title 1"/>
          <p:cNvSpPr>
            <a:spLocks noGrp="1"/>
          </p:cNvSpPr>
          <p:nvPr>
            <p:ph type="ctrTitle" hasCustomPrompt="1"/>
          </p:nvPr>
        </p:nvSpPr>
        <p:spPr>
          <a:xfrm>
            <a:off x="358599" y="1563467"/>
            <a:ext cx="11466800" cy="1196840"/>
          </a:xfrm>
        </p:spPr>
        <p:txBody>
          <a:bodyPr/>
          <a:lstStyle>
            <a:lvl1pPr algn="l">
              <a:lnSpc>
                <a:spcPct val="85000"/>
              </a:lnSpc>
              <a:defRPr sz="4812" b="1" i="0">
                <a:solidFill>
                  <a:schemeClr val="bg1"/>
                </a:solidFill>
                <a:latin typeface="Century Gothic" panose="020B0502020202020204" pitchFamily="34" charset="0"/>
                <a:cs typeface="BT Curve Headline" panose="020B0503020203020204" pitchFamily="34" charset="0"/>
              </a:defRPr>
            </a:lvl1pPr>
          </a:lstStyle>
          <a:p>
            <a:r>
              <a:rPr lang="en-US"/>
              <a:t>Title slide</a:t>
            </a:r>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58599" y="3358728"/>
            <a:ext cx="5593945" cy="720000"/>
          </a:xfrm>
        </p:spPr>
        <p:txBody>
          <a:bodyPr/>
          <a:lstStyle>
            <a:lvl1pPr marL="0" indent="0" algn="l">
              <a:lnSpc>
                <a:spcPct val="100000"/>
              </a:lnSpc>
              <a:buNone/>
              <a:defRPr sz="1992" b="0" i="0">
                <a:solidFill>
                  <a:schemeClr val="bg1"/>
                </a:solidFill>
                <a:latin typeface="Century Gothic" panose="020B0502020202020204" pitchFamily="34" charset="0"/>
              </a:defRPr>
            </a:lvl1pPr>
            <a:lvl2pPr marL="454271" indent="0" algn="ctr">
              <a:buNone/>
              <a:defRPr>
                <a:solidFill>
                  <a:schemeClr val="tx1">
                    <a:tint val="75000"/>
                  </a:schemeClr>
                </a:solidFill>
              </a:defRPr>
            </a:lvl2pPr>
            <a:lvl3pPr marL="908541" indent="0" algn="ctr">
              <a:buNone/>
              <a:defRPr>
                <a:solidFill>
                  <a:schemeClr val="tx1">
                    <a:tint val="75000"/>
                  </a:schemeClr>
                </a:solidFill>
              </a:defRPr>
            </a:lvl3pPr>
            <a:lvl4pPr marL="1362812" indent="0" algn="ctr">
              <a:buNone/>
              <a:defRPr>
                <a:solidFill>
                  <a:schemeClr val="tx1">
                    <a:tint val="75000"/>
                  </a:schemeClr>
                </a:solidFill>
              </a:defRPr>
            </a:lvl4pPr>
            <a:lvl5pPr marL="1817083" indent="0" algn="ctr">
              <a:buNone/>
              <a:defRPr>
                <a:solidFill>
                  <a:schemeClr val="tx1">
                    <a:tint val="75000"/>
                  </a:schemeClr>
                </a:solidFill>
              </a:defRPr>
            </a:lvl5pPr>
            <a:lvl6pPr marL="2271353" indent="0" algn="ctr">
              <a:buNone/>
              <a:defRPr>
                <a:solidFill>
                  <a:schemeClr val="tx1">
                    <a:tint val="75000"/>
                  </a:schemeClr>
                </a:solidFill>
              </a:defRPr>
            </a:lvl6pPr>
            <a:lvl7pPr marL="2725624" indent="0" algn="ctr">
              <a:buNone/>
              <a:defRPr>
                <a:solidFill>
                  <a:schemeClr val="tx1">
                    <a:tint val="75000"/>
                  </a:schemeClr>
                </a:solidFill>
              </a:defRPr>
            </a:lvl7pPr>
            <a:lvl8pPr marL="3179894" indent="0" algn="ctr">
              <a:buNone/>
              <a:defRPr>
                <a:solidFill>
                  <a:schemeClr val="tx1">
                    <a:tint val="75000"/>
                  </a:schemeClr>
                </a:solidFill>
              </a:defRPr>
            </a:lvl8pPr>
            <a:lvl9pPr marL="3634165" indent="0" algn="ctr">
              <a:buNone/>
              <a:defRPr>
                <a:solidFill>
                  <a:schemeClr val="tx1">
                    <a:tint val="75000"/>
                  </a:schemeClr>
                </a:solidFill>
              </a:defRPr>
            </a:lvl9pPr>
          </a:lstStyle>
          <a:p>
            <a:r>
              <a:rPr lang="en-US"/>
              <a:t>Date</a:t>
            </a:r>
            <a:endParaRPr lang="en-GB"/>
          </a:p>
        </p:txBody>
      </p:sp>
      <p:pic>
        <p:nvPicPr>
          <p:cNvPr id="15" name="Picture 14">
            <a:extLst>
              <a:ext uri="{FF2B5EF4-FFF2-40B4-BE49-F238E27FC236}">
                <a16:creationId xmlns:a16="http://schemas.microsoft.com/office/drawing/2014/main" id="{C0807588-5F19-224B-8868-7435B2263628}"/>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13" name="Footer Placeholder 4">
            <a:extLst>
              <a:ext uri="{FF2B5EF4-FFF2-40B4-BE49-F238E27FC236}">
                <a16:creationId xmlns:a16="http://schemas.microsoft.com/office/drawing/2014/main" id="{1994F851-FA1F-2940-9AF0-F021545707CD}"/>
              </a:ext>
            </a:extLst>
          </p:cNvPr>
          <p:cNvSpPr>
            <a:spLocks noGrp="1"/>
          </p:cNvSpPr>
          <p:nvPr>
            <p:ph type="ftr" sz="quarter" idx="3"/>
          </p:nvPr>
        </p:nvSpPr>
        <p:spPr>
          <a:xfrm>
            <a:off x="4331280"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115413412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ain Title Slide With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EB378-51D5-45F4-B5FE-01AF1EB4CC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7" r="2493" b="12444"/>
          <a:stretch/>
        </p:blipFill>
        <p:spPr>
          <a:xfrm>
            <a:off x="0" y="-1"/>
            <a:ext cx="12192000" cy="6858001"/>
          </a:xfrm>
          <a:prstGeom prst="rect">
            <a:avLst/>
          </a:prstGeom>
        </p:spPr>
      </p:pic>
      <p:sp>
        <p:nvSpPr>
          <p:cNvPr id="8" name="Title 1">
            <a:extLst>
              <a:ext uri="{FF2B5EF4-FFF2-40B4-BE49-F238E27FC236}">
                <a16:creationId xmlns:a16="http://schemas.microsoft.com/office/drawing/2014/main" id="{D91667F9-5396-4876-8093-2B610B8C72B2}"/>
              </a:ext>
            </a:extLst>
          </p:cNvPr>
          <p:cNvSpPr>
            <a:spLocks noGrp="1"/>
          </p:cNvSpPr>
          <p:nvPr>
            <p:ph type="ctrTitle" hasCustomPrompt="1"/>
          </p:nvPr>
        </p:nvSpPr>
        <p:spPr>
          <a:xfrm>
            <a:off x="358599" y="1563467"/>
            <a:ext cx="11467062" cy="1196840"/>
          </a:xfrm>
        </p:spPr>
        <p:txBody>
          <a:bodyPr/>
          <a:lstStyle>
            <a:lvl1pPr algn="l">
              <a:lnSpc>
                <a:spcPct val="85000"/>
              </a:lnSpc>
              <a:defRPr sz="4812" b="1" i="0">
                <a:solidFill>
                  <a:schemeClr val="bg1"/>
                </a:solidFill>
                <a:latin typeface="Century Gothic" panose="020B0502020202020204" pitchFamily="34" charset="0"/>
                <a:cs typeface="BT Curve Headline" panose="020B0503020203020204" pitchFamily="34" charset="0"/>
              </a:defRPr>
            </a:lvl1pPr>
          </a:lstStyle>
          <a:p>
            <a:r>
              <a:rPr lang="en-US"/>
              <a:t>Title slide</a:t>
            </a:r>
            <a:endParaRPr lang="en-GB"/>
          </a:p>
        </p:txBody>
      </p:sp>
      <p:sp>
        <p:nvSpPr>
          <p:cNvPr id="9" name="Slide Number Placeholder 3">
            <a:extLst>
              <a:ext uri="{FF2B5EF4-FFF2-40B4-BE49-F238E27FC236}">
                <a16:creationId xmlns:a16="http://schemas.microsoft.com/office/drawing/2014/main" id="{16B8E555-AD6D-4461-8CC5-3FEF4C783D17}"/>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pic>
        <p:nvPicPr>
          <p:cNvPr id="12" name="Picture 11">
            <a:extLst>
              <a:ext uri="{FF2B5EF4-FFF2-40B4-BE49-F238E27FC236}">
                <a16:creationId xmlns:a16="http://schemas.microsoft.com/office/drawing/2014/main" id="{11EC9BFF-F630-4214-B4C4-8A257903A481}"/>
              </a:ext>
            </a:extLst>
          </p:cNvPr>
          <p:cNvPicPr>
            <a:picLocks noChangeAspect="1"/>
          </p:cNvPicPr>
          <p:nvPr userDrawn="1"/>
        </p:nvPicPr>
        <p:blipFill>
          <a:blip r:embed="rId3"/>
          <a:stretch>
            <a:fillRect/>
          </a:stretch>
        </p:blipFill>
        <p:spPr>
          <a:xfrm>
            <a:off x="357776" y="371921"/>
            <a:ext cx="828897" cy="828848"/>
          </a:xfrm>
          <a:prstGeom prst="rect">
            <a:avLst/>
          </a:prstGeom>
        </p:spPr>
      </p:pic>
      <p:sp>
        <p:nvSpPr>
          <p:cNvPr id="3" name="Subtitle 2">
            <a:extLst>
              <a:ext uri="{FF2B5EF4-FFF2-40B4-BE49-F238E27FC236}">
                <a16:creationId xmlns:a16="http://schemas.microsoft.com/office/drawing/2014/main" id="{7E11C6AB-0B6D-44A6-81C1-5A9FE5473E89}"/>
              </a:ext>
            </a:extLst>
          </p:cNvPr>
          <p:cNvSpPr>
            <a:spLocks noGrp="1"/>
          </p:cNvSpPr>
          <p:nvPr>
            <p:ph type="subTitle" idx="1"/>
          </p:nvPr>
        </p:nvSpPr>
        <p:spPr>
          <a:xfrm>
            <a:off x="357775" y="3100294"/>
            <a:ext cx="11476106" cy="1655762"/>
          </a:xfrm>
        </p:spPr>
        <p:txBody>
          <a:bodyPr/>
          <a:lstStyle>
            <a:lvl1pPr marL="0" indent="0" algn="l">
              <a:lnSpc>
                <a:spcPct val="85000"/>
              </a:lnSpc>
              <a:buNone/>
              <a:defRPr sz="3609">
                <a:solidFill>
                  <a:schemeClr val="bg1"/>
                </a:solidFill>
                <a:latin typeface="Century Gothic" panose="020B0502020202020204" pitchFamily="34" charset="0"/>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r>
              <a:rPr lang="en-US"/>
              <a:t>Click to edit Master subtitle style</a:t>
            </a:r>
            <a:endParaRPr lang="en-GB"/>
          </a:p>
        </p:txBody>
      </p:sp>
      <p:sp>
        <p:nvSpPr>
          <p:cNvPr id="16" name="Text Placeholder 3">
            <a:extLst>
              <a:ext uri="{FF2B5EF4-FFF2-40B4-BE49-F238E27FC236}">
                <a16:creationId xmlns:a16="http://schemas.microsoft.com/office/drawing/2014/main" id="{C204126E-281C-422E-9D13-2A0BC0E52044}"/>
              </a:ext>
            </a:extLst>
          </p:cNvPr>
          <p:cNvSpPr>
            <a:spLocks noGrp="1"/>
          </p:cNvSpPr>
          <p:nvPr>
            <p:ph type="body" sz="quarter" idx="13" hasCustomPrompt="1"/>
          </p:nvPr>
        </p:nvSpPr>
        <p:spPr>
          <a:xfrm>
            <a:off x="357775" y="5101049"/>
            <a:ext cx="2623031" cy="444043"/>
          </a:xfrm>
        </p:spPr>
        <p:txBody>
          <a:bodyPr/>
          <a:lstStyle>
            <a:lvl1pPr marL="0" indent="0">
              <a:buNone/>
              <a:defRPr lang="en-US" sz="1992" b="0" i="0" kern="1200" dirty="0" smtClean="0">
                <a:solidFill>
                  <a:schemeClr val="bg1"/>
                </a:solidFill>
                <a:latin typeface="Century Gothic" panose="020B0502020202020204" pitchFamily="34" charset="0"/>
                <a:ea typeface="+mn-ea"/>
                <a:cs typeface="+mn-cs"/>
              </a:defRPr>
            </a:lvl1pPr>
            <a:lvl2pPr marL="180468" indent="0">
              <a:buNone/>
              <a:defRPr/>
            </a:lvl2pPr>
            <a:lvl3pPr marL="362109" indent="0">
              <a:buNone/>
              <a:defRPr/>
            </a:lvl3pPr>
            <a:lvl4pPr marL="542577" indent="0">
              <a:buNone/>
              <a:defRPr/>
            </a:lvl4pPr>
            <a:lvl5pPr marL="723045" indent="0">
              <a:buNone/>
              <a:defRPr/>
            </a:lvl5pPr>
          </a:lstStyle>
          <a:p>
            <a:pPr lvl="0"/>
            <a:r>
              <a:rPr lang="en-US"/>
              <a:t>Date</a:t>
            </a:r>
          </a:p>
        </p:txBody>
      </p:sp>
      <p:sp>
        <p:nvSpPr>
          <p:cNvPr id="11" name="Footer Placeholder 4">
            <a:extLst>
              <a:ext uri="{FF2B5EF4-FFF2-40B4-BE49-F238E27FC236}">
                <a16:creationId xmlns:a16="http://schemas.microsoft.com/office/drawing/2014/main" id="{5476DB53-5385-A841-ADBB-B529FC459294}"/>
              </a:ext>
            </a:extLst>
          </p:cNvPr>
          <p:cNvSpPr>
            <a:spLocks noGrp="1"/>
          </p:cNvSpPr>
          <p:nvPr>
            <p:ph type="ftr" sz="quarter" idx="3"/>
          </p:nvPr>
        </p:nvSpPr>
        <p:spPr>
          <a:xfrm>
            <a:off x="4331280"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28188582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large text) (Option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Title 1">
            <a:extLst>
              <a:ext uri="{FF2B5EF4-FFF2-40B4-BE49-F238E27FC236}">
                <a16:creationId xmlns:a16="http://schemas.microsoft.com/office/drawing/2014/main" id="{C08D9AB8-749E-BD45-B20C-A774AC2F5030}"/>
              </a:ext>
            </a:extLst>
          </p:cNvPr>
          <p:cNvSpPr>
            <a:spLocks noGrp="1"/>
          </p:cNvSpPr>
          <p:nvPr>
            <p:ph type="title" hasCustomPrompt="1"/>
          </p:nvPr>
        </p:nvSpPr>
        <p:spPr>
          <a:xfrm>
            <a:off x="357377" y="2021146"/>
            <a:ext cx="11468022" cy="2706892"/>
          </a:xfrm>
        </p:spPr>
        <p:txBody>
          <a:bodyPr anchor="ctr"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9" name="Footer Placeholder 4">
            <a:extLst>
              <a:ext uri="{FF2B5EF4-FFF2-40B4-BE49-F238E27FC236}">
                <a16:creationId xmlns:a16="http://schemas.microsoft.com/office/drawing/2014/main" id="{CD856A5E-2D16-3D4A-8B36-703648F2493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4254362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large text) Option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99" y="2021146"/>
            <a:ext cx="11467062" cy="1624135"/>
          </a:xfrm>
        </p:spPr>
        <p:txBody>
          <a:bodyPr anchor="t"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9" name="Slide Number Placeholder 3">
            <a:extLst>
              <a:ext uri="{FF2B5EF4-FFF2-40B4-BE49-F238E27FC236}">
                <a16:creationId xmlns:a16="http://schemas.microsoft.com/office/drawing/2014/main" id="{6CBC731C-682B-904E-A9DA-F41C347451CD}"/>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8" name="Footer Placeholder 4">
            <a:extLst>
              <a:ext uri="{FF2B5EF4-FFF2-40B4-BE49-F238E27FC236}">
                <a16:creationId xmlns:a16="http://schemas.microsoft.com/office/drawing/2014/main" id="{1A1C03A6-8997-0548-969A-6BD1B4C62CF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352317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mall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44951-02CE-404B-AF0F-AF015BE21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Title 1"/>
          <p:cNvSpPr>
            <a:spLocks noGrp="1"/>
          </p:cNvSpPr>
          <p:nvPr>
            <p:ph type="title" hasCustomPrompt="1"/>
          </p:nvPr>
        </p:nvSpPr>
        <p:spPr>
          <a:xfrm>
            <a:off x="357379" y="2021146"/>
            <a:ext cx="6454786" cy="324827"/>
          </a:xfrm>
        </p:spPr>
        <p:txBody>
          <a:bodyPr anchor="t" anchorCtr="0"/>
          <a:lstStyle>
            <a:lvl1pPr algn="l">
              <a:lnSpc>
                <a:spcPct val="100000"/>
              </a:lnSpc>
              <a:defRPr sz="2391" b="1"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Text Placeholder 8"/>
          <p:cNvSpPr>
            <a:spLocks noGrp="1"/>
          </p:cNvSpPr>
          <p:nvPr>
            <p:ph type="body" sz="quarter" idx="13"/>
          </p:nvPr>
        </p:nvSpPr>
        <p:spPr>
          <a:xfrm>
            <a:off x="357379" y="2382065"/>
            <a:ext cx="6454786" cy="1624135"/>
          </a:xfrm>
        </p:spPr>
        <p:txBody>
          <a:bodyPr/>
          <a:lstStyle>
            <a:lvl1pPr>
              <a:lnSpc>
                <a:spcPct val="100000"/>
              </a:lnSpc>
              <a:defRPr sz="2391" b="0">
                <a:solidFill>
                  <a:schemeClr val="bg1"/>
                </a:solidFill>
                <a:latin typeface="Century Gothic" panose="020B0502020202020204" pitchFamily="34" charset="0"/>
              </a:defRPr>
            </a:lvl1pPr>
          </a:lstStyle>
          <a:p>
            <a:pPr lvl="0"/>
            <a:r>
              <a:rPr lang="en-US"/>
              <a:t>Edit Master text styles</a:t>
            </a:r>
          </a:p>
        </p:txBody>
      </p:sp>
      <p:sp>
        <p:nvSpPr>
          <p:cNvPr id="10" name="Slide Number Placeholder 3">
            <a:extLst>
              <a:ext uri="{FF2B5EF4-FFF2-40B4-BE49-F238E27FC236}">
                <a16:creationId xmlns:a16="http://schemas.microsoft.com/office/drawing/2014/main" id="{D8447239-4152-6A49-BAF1-40CFBC712E4F}"/>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pic>
        <p:nvPicPr>
          <p:cNvPr id="12" name="Picture 11">
            <a:extLst>
              <a:ext uri="{FF2B5EF4-FFF2-40B4-BE49-F238E27FC236}">
                <a16:creationId xmlns:a16="http://schemas.microsoft.com/office/drawing/2014/main" id="{AF3FB640-48C0-FC43-83C8-425617B37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3" name="Footer Placeholder 2">
            <a:extLst>
              <a:ext uri="{FF2B5EF4-FFF2-40B4-BE49-F238E27FC236}">
                <a16:creationId xmlns:a16="http://schemas.microsoft.com/office/drawing/2014/main" id="{6BD50BBC-5E59-3442-9F27-0265C1780DE3}"/>
              </a:ext>
            </a:extLst>
          </p:cNvPr>
          <p:cNvSpPr>
            <a:spLocks noGrp="1"/>
          </p:cNvSpPr>
          <p:nvPr>
            <p:ph type="ftr" sz="quarter" idx="14"/>
          </p:nvPr>
        </p:nvSpPr>
        <p:spPr/>
        <p:txBody>
          <a:bodyPr/>
          <a:lstStyle>
            <a:lvl1pPr>
              <a:defRPr>
                <a:solidFill>
                  <a:schemeClr val="bg1"/>
                </a:solidFill>
              </a:defRPr>
            </a:lvl1pPr>
          </a:lstStyle>
          <a:p>
            <a:endParaRPr lang="en-GB"/>
          </a:p>
        </p:txBody>
      </p:sp>
      <p:sp>
        <p:nvSpPr>
          <p:cNvPr id="5" name="Date Placeholder 4">
            <a:extLst>
              <a:ext uri="{FF2B5EF4-FFF2-40B4-BE49-F238E27FC236}">
                <a16:creationId xmlns:a16="http://schemas.microsoft.com/office/drawing/2014/main" id="{B4DDA4A6-E8B3-2E4C-8A28-6591D11A82C4}"/>
              </a:ext>
            </a:extLst>
          </p:cNvPr>
          <p:cNvSpPr>
            <a:spLocks noGrp="1"/>
          </p:cNvSpPr>
          <p:nvPr>
            <p:ph type="dt" sz="half" idx="15"/>
          </p:nvPr>
        </p:nvSpPr>
        <p:spPr/>
        <p:txBody>
          <a:bodyPr/>
          <a:lstStyle>
            <a:lvl1pPr>
              <a:defRPr>
                <a:solidFill>
                  <a:schemeClr val="bg1"/>
                </a:solidFill>
              </a:defRPr>
            </a:lvl1p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15732594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large text) Option 3">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58599" y="2021146"/>
            <a:ext cx="7530596" cy="1624135"/>
          </a:xfrm>
        </p:spPr>
        <p:txBody>
          <a:bodyPr anchor="t" anchorCtr="0"/>
          <a:lstStyle>
            <a:lvl1pPr algn="l">
              <a:lnSpc>
                <a:spcPct val="90000"/>
              </a:lnSpc>
              <a:defRPr sz="3208"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8" name="Footer Placeholder 4">
            <a:extLst>
              <a:ext uri="{FF2B5EF4-FFF2-40B4-BE49-F238E27FC236}">
                <a16:creationId xmlns:a16="http://schemas.microsoft.com/office/drawing/2014/main" id="{8CC2C24F-931A-D744-9C6C-8368DA4B8B2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17883833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mall text)">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44951-02CE-404B-AF0F-AF015BE21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1468021" cy="739884"/>
          </a:xfrm>
        </p:spPr>
        <p:txBody>
          <a:bodyPr anchor="t" anchorCtr="0"/>
          <a:lstStyle>
            <a:lvl1pPr algn="l">
              <a:lnSpc>
                <a:spcPct val="100000"/>
              </a:lnSpc>
              <a:defRPr sz="2406"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D8447239-4152-6A49-BAF1-40CFBC712E4F}"/>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TextBox 5">
            <a:extLst>
              <a:ext uri="{FF2B5EF4-FFF2-40B4-BE49-F238E27FC236}">
                <a16:creationId xmlns:a16="http://schemas.microsoft.com/office/drawing/2014/main" id="{1EC8ED33-4F8F-474B-A087-D7A403AFCE35}"/>
              </a:ext>
            </a:extLst>
          </p:cNvPr>
          <p:cNvSpPr txBox="1"/>
          <p:nvPr userDrawn="1"/>
        </p:nvSpPr>
        <p:spPr>
          <a:xfrm>
            <a:off x="-91679" y="1721423"/>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11" name="Subtitle 2">
            <a:extLst>
              <a:ext uri="{FF2B5EF4-FFF2-40B4-BE49-F238E27FC236}">
                <a16:creationId xmlns:a16="http://schemas.microsoft.com/office/drawing/2014/main" id="{71793B4D-19E6-4479-AEAC-E9BB8725A48C}"/>
              </a:ext>
            </a:extLst>
          </p:cNvPr>
          <p:cNvSpPr>
            <a:spLocks noGrp="1"/>
          </p:cNvSpPr>
          <p:nvPr>
            <p:ph type="subTitle" idx="1"/>
          </p:nvPr>
        </p:nvSpPr>
        <p:spPr>
          <a:xfrm>
            <a:off x="357775" y="2854381"/>
            <a:ext cx="11476106" cy="1655762"/>
          </a:xfrm>
        </p:spPr>
        <p:txBody>
          <a:bodyPr/>
          <a:lstStyle>
            <a:lvl1pPr marL="0" indent="0" algn="l">
              <a:lnSpc>
                <a:spcPct val="85000"/>
              </a:lnSpc>
              <a:buNone/>
              <a:defRPr lang="en-GB" sz="2406" b="0" i="0" kern="1200" dirty="0">
                <a:solidFill>
                  <a:schemeClr val="bg1"/>
                </a:solidFill>
                <a:latin typeface="Century Gothic" panose="020B0502020202020204" pitchFamily="34" charset="0"/>
                <a:ea typeface="+mn-ea"/>
                <a:cs typeface="+mn-cs"/>
              </a:defRPr>
            </a:lvl1pPr>
            <a:lvl2pPr marL="457197" indent="0" algn="ctr">
              <a:buNone/>
              <a:defRPr sz="2000"/>
            </a:lvl2pPr>
            <a:lvl3pPr marL="914394" indent="0" algn="ctr">
              <a:buNone/>
              <a:defRPr sz="1800"/>
            </a:lvl3pPr>
            <a:lvl4pPr marL="1371591" indent="0" algn="ctr">
              <a:buNone/>
              <a:defRPr sz="1600"/>
            </a:lvl4pPr>
            <a:lvl5pPr marL="1828788" indent="0" algn="ctr">
              <a:buNone/>
              <a:defRPr sz="1600"/>
            </a:lvl5pPr>
            <a:lvl6pPr marL="2285984" indent="0" algn="ctr">
              <a:buNone/>
              <a:defRPr sz="1600"/>
            </a:lvl6pPr>
            <a:lvl7pPr marL="2743182" indent="0" algn="ctr">
              <a:buNone/>
              <a:defRPr sz="1600"/>
            </a:lvl7pPr>
            <a:lvl8pPr marL="3200378" indent="0" algn="ctr">
              <a:buNone/>
              <a:defRPr sz="1600"/>
            </a:lvl8pPr>
            <a:lvl9pPr marL="3657575" indent="0" algn="ctr">
              <a:buNone/>
              <a:defRPr sz="1600"/>
            </a:lvl9pPr>
          </a:lstStyle>
          <a:p>
            <a:pPr marL="0" lvl="0" indent="0" algn="l" defTabSz="908541" rtl="0" eaLnBrk="1" latinLnBrk="0" hangingPunct="1">
              <a:lnSpc>
                <a:spcPct val="100000"/>
              </a:lnSpc>
              <a:spcBef>
                <a:spcPts val="0"/>
              </a:spcBef>
              <a:spcAft>
                <a:spcPts val="0"/>
              </a:spcAft>
              <a:buFont typeface="Arial" panose="020B0604020202020204" pitchFamily="34" charset="0"/>
              <a:buNone/>
            </a:pPr>
            <a:r>
              <a:rPr lang="en-US"/>
              <a:t>Click to edit Master subtitle style</a:t>
            </a:r>
            <a:endParaRPr lang="en-GB"/>
          </a:p>
        </p:txBody>
      </p:sp>
      <p:sp>
        <p:nvSpPr>
          <p:cNvPr id="9" name="Footer Placeholder 4">
            <a:extLst>
              <a:ext uri="{FF2B5EF4-FFF2-40B4-BE49-F238E27FC236}">
                <a16:creationId xmlns:a16="http://schemas.microsoft.com/office/drawing/2014/main" id="{9419578A-C30D-E04C-B2DE-5F8BE4DFAFD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598745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 name="Title 1"/>
          <p:cNvSpPr>
            <a:spLocks noGrp="1"/>
          </p:cNvSpPr>
          <p:nvPr>
            <p:ph type="title" hasCustomPrompt="1"/>
          </p:nvPr>
        </p:nvSpPr>
        <p:spPr>
          <a:xfrm>
            <a:off x="357379" y="2021146"/>
            <a:ext cx="10070382" cy="2706892"/>
          </a:xfrm>
        </p:spPr>
        <p:txBody>
          <a:bodyPr anchor="ctr" anchorCtr="0"/>
          <a:lstStyle>
            <a:lvl1pPr algn="l">
              <a:lnSpc>
                <a:spcPct val="90000"/>
              </a:lnSpc>
              <a:defRPr sz="3187" b="1" i="0" cap="none" baseline="0">
                <a:solidFill>
                  <a:schemeClr val="bg1"/>
                </a:solidFill>
                <a:latin typeface="Century Gothic" panose="020B0502020202020204" pitchFamily="34" charset="0"/>
                <a:cs typeface="BT Curve Headline" panose="020B0503020203020204" pitchFamily="34" charset="0"/>
              </a:defRPr>
            </a:lvl1pPr>
          </a:lstStyle>
          <a:p>
            <a:r>
              <a:rPr lang="en-US"/>
              <a:t>Click to edit Master Divider title style</a:t>
            </a:r>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9" name="Footer Placeholder 4">
            <a:extLst>
              <a:ext uri="{FF2B5EF4-FFF2-40B4-BE49-F238E27FC236}">
                <a16:creationId xmlns:a16="http://schemas.microsoft.com/office/drawing/2014/main" id="{E394F1CB-0A3E-6341-BD55-B935B39AD633}"/>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39395117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5" name="Footer Placeholder 4">
            <a:extLst>
              <a:ext uri="{FF2B5EF4-FFF2-40B4-BE49-F238E27FC236}">
                <a16:creationId xmlns:a16="http://schemas.microsoft.com/office/drawing/2014/main" id="{B9AE7808-5B8E-5D4E-BA54-11D10EAF92D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6" name="Slide Number Placeholder 1">
            <a:extLst>
              <a:ext uri="{FF2B5EF4-FFF2-40B4-BE49-F238E27FC236}">
                <a16:creationId xmlns:a16="http://schemas.microsoft.com/office/drawing/2014/main" id="{439DB511-AC7B-4321-AA73-FF7536583CA8}"/>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35314192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F5C65816-20F5-F044-8D40-AA6CD087E01F}"/>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74751556-51C9-48C3-B21E-2086F320332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p>
        </p:txBody>
      </p:sp>
      <p:sp>
        <p:nvSpPr>
          <p:cNvPr id="6" name="Footer Placeholder 4">
            <a:extLst>
              <a:ext uri="{FF2B5EF4-FFF2-40B4-BE49-F238E27FC236}">
                <a16:creationId xmlns:a16="http://schemas.microsoft.com/office/drawing/2014/main" id="{0A654A08-5AEC-BF43-9A1E-27E02DC842B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8" name="Slide Number Placeholder 1">
            <a:extLst>
              <a:ext uri="{FF2B5EF4-FFF2-40B4-BE49-F238E27FC236}">
                <a16:creationId xmlns:a16="http://schemas.microsoft.com/office/drawing/2014/main" id="{DD6DCE95-827F-49B2-AC48-CB2F179F7DC8}"/>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15227567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O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21" y="1841404"/>
            <a:ext cx="11467062"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Century Gothic" panose="020B0502020202020204" pitchFamily="34" charset="0"/>
            </a:endParaRPr>
          </a:p>
        </p:txBody>
      </p:sp>
      <p:sp>
        <p:nvSpPr>
          <p:cNvPr id="2" name="TextBox 1">
            <a:extLst>
              <a:ext uri="{FF2B5EF4-FFF2-40B4-BE49-F238E27FC236}">
                <a16:creationId xmlns:a16="http://schemas.microsoft.com/office/drawing/2014/main" id="{9E5C6A9C-BC37-D34C-825A-AE2F459C04EE}"/>
              </a:ext>
            </a:extLst>
          </p:cNvPr>
          <p:cNvSpPr txBox="1"/>
          <p:nvPr userDrawn="1"/>
        </p:nvSpPr>
        <p:spPr>
          <a:xfrm>
            <a:off x="11704320" y="6518999"/>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7" name="TextBox 6">
            <a:extLst>
              <a:ext uri="{FF2B5EF4-FFF2-40B4-BE49-F238E27FC236}">
                <a16:creationId xmlns:a16="http://schemas.microsoft.com/office/drawing/2014/main" id="{6811973F-2BCE-E346-B566-B6CB697DABFE}"/>
              </a:ext>
            </a:extLst>
          </p:cNvPr>
          <p:cNvSpPr txBox="1"/>
          <p:nvPr userDrawn="1"/>
        </p:nvSpPr>
        <p:spPr>
          <a:xfrm>
            <a:off x="11612641" y="6508813"/>
            <a:ext cx="0" cy="0"/>
          </a:xfrm>
          <a:prstGeom prst="rect">
            <a:avLst/>
          </a:prstGeom>
        </p:spPr>
        <p:txBody>
          <a:bodyPr vert="horz" wrap="none" lIns="0" tIns="0" rIns="0" bIns="0" rtlCol="0" anchor="b" anchorCtr="0">
            <a:noAutofit/>
          </a:bodyPr>
          <a:lstStyle/>
          <a:p>
            <a:pPr algn="l"/>
            <a:endParaRPr lang="en-GB" sz="1805" b="0" i="0">
              <a:latin typeface="Century Gothic" panose="020B0502020202020204" pitchFamily="34" charset="0"/>
            </a:endParaRPr>
          </a:p>
        </p:txBody>
      </p:sp>
      <p:sp>
        <p:nvSpPr>
          <p:cNvPr id="12" name="TextBox 11">
            <a:extLst>
              <a:ext uri="{FF2B5EF4-FFF2-40B4-BE49-F238E27FC236}">
                <a16:creationId xmlns:a16="http://schemas.microsoft.com/office/drawing/2014/main" id="{2E9E9DFA-0A6E-6C4E-8429-9174451C0276}"/>
              </a:ext>
            </a:extLst>
          </p:cNvPr>
          <p:cNvSpPr txBox="1"/>
          <p:nvPr userDrawn="1"/>
        </p:nvSpPr>
        <p:spPr>
          <a:xfrm>
            <a:off x="1263521" y="1645421"/>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13" name="Title 5">
            <a:extLst>
              <a:ext uri="{FF2B5EF4-FFF2-40B4-BE49-F238E27FC236}">
                <a16:creationId xmlns:a16="http://schemas.microsoft.com/office/drawing/2014/main" id="{338956C6-AA2D-3043-A897-6E765AF86BBD}"/>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C5883D70-6A75-CD45-BA25-C9ACBD29D950}"/>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321EFB6A-548E-BE4E-A22B-330E071CFE8A}"/>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
        <p:nvSpPr>
          <p:cNvPr id="14" name="Slide Number Placeholder 1">
            <a:extLst>
              <a:ext uri="{FF2B5EF4-FFF2-40B4-BE49-F238E27FC236}">
                <a16:creationId xmlns:a16="http://schemas.microsoft.com/office/drawing/2014/main" id="{C5EC9CE2-AAC4-4597-AFC8-73BDCFE56BC9}"/>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26455766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Option 2)">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568633" y="6502197"/>
            <a:ext cx="0" cy="0"/>
          </a:xfrm>
          <a:prstGeom prst="rect">
            <a:avLst/>
          </a:prstGeom>
          <a:noFill/>
        </p:spPr>
        <p:txBody>
          <a:bodyPr wrap="none" lIns="0" tIns="0" rIns="0" bIns="0" rtlCol="0">
            <a:noAutofit/>
          </a:bodyPr>
          <a:lstStyle/>
          <a:p>
            <a:endParaRPr lang="en-US" sz="1494" b="0" i="0" err="1">
              <a:latin typeface="Century Gothic" panose="020B0502020202020204" pitchFamily="34" charset="0"/>
            </a:endParaRPr>
          </a:p>
        </p:txBody>
      </p:sp>
      <p:sp>
        <p:nvSpPr>
          <p:cNvPr id="12" name="Content Placeholder 2">
            <a:extLst>
              <a:ext uri="{FF2B5EF4-FFF2-40B4-BE49-F238E27FC236}">
                <a16:creationId xmlns:a16="http://schemas.microsoft.com/office/drawing/2014/main" id="{1B3CF288-124D-4B24-9D4E-66FA02AE82CF}"/>
              </a:ext>
            </a:extLst>
          </p:cNvPr>
          <p:cNvSpPr>
            <a:spLocks noGrp="1"/>
          </p:cNvSpPr>
          <p:nvPr>
            <p:ph sz="half" idx="1"/>
          </p:nvPr>
        </p:nvSpPr>
        <p:spPr>
          <a:xfrm>
            <a:off x="358121" y="1841404"/>
            <a:ext cx="466179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B08CB5A7-86F1-D845-8CCF-27F706A57B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4" name="Subtitle 2">
            <a:extLst>
              <a:ext uri="{FF2B5EF4-FFF2-40B4-BE49-F238E27FC236}">
                <a16:creationId xmlns:a16="http://schemas.microsoft.com/office/drawing/2014/main" id="{B0698471-723B-5143-A492-F7618F2489CE}"/>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9" name="Footer Placeholder 4">
            <a:extLst>
              <a:ext uri="{FF2B5EF4-FFF2-40B4-BE49-F238E27FC236}">
                <a16:creationId xmlns:a16="http://schemas.microsoft.com/office/drawing/2014/main" id="{6EDBEC9E-6ED5-FA47-B096-B75212D705F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6477826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599" y="1841404"/>
            <a:ext cx="5647938"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5837" y="1841404"/>
            <a:ext cx="5639086"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9B516AB9-F8AF-884B-97D5-839AB9A41E11}"/>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2" name="Title 5">
            <a:extLst>
              <a:ext uri="{FF2B5EF4-FFF2-40B4-BE49-F238E27FC236}">
                <a16:creationId xmlns:a16="http://schemas.microsoft.com/office/drawing/2014/main" id="{421CB8FE-53D7-FE4E-BE42-7834AF016C28}"/>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8CC5DF5A-D67D-C74A-ADD8-D5DC5453B4AB}"/>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8" name="Footer Placeholder 4">
            <a:extLst>
              <a:ext uri="{FF2B5EF4-FFF2-40B4-BE49-F238E27FC236}">
                <a16:creationId xmlns:a16="http://schemas.microsoft.com/office/drawing/2014/main" id="{D9CFD2C2-457E-AC4A-9883-56423C59AFF7}"/>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336598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600"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44076" y="1841404"/>
            <a:ext cx="3704330"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p:cNvSpPr>
            <a:spLocks noGrp="1"/>
          </p:cNvSpPr>
          <p:nvPr>
            <p:ph sz="quarter" idx="13"/>
          </p:nvPr>
        </p:nvSpPr>
        <p:spPr>
          <a:xfrm>
            <a:off x="8129551" y="1841404"/>
            <a:ext cx="3704330" cy="3609190"/>
          </a:xfrm>
        </p:spPr>
        <p:txBody>
          <a:bodyPr/>
          <a:lstStyle>
            <a:lvl1pPr>
              <a:defRPr sz="1404"/>
            </a:lvl1pPr>
            <a:lvl2pPr>
              <a:defRPr sz="1404"/>
            </a:lvl2pPr>
            <a:lvl3pPr>
              <a:defRPr sz="1404"/>
            </a:lvl3pPr>
            <a:lvl4pPr>
              <a:defRPr sz="1404"/>
            </a:lvl4pPr>
            <a:lvl5pPr>
              <a:defRPr sz="14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3">
            <a:extLst>
              <a:ext uri="{FF2B5EF4-FFF2-40B4-BE49-F238E27FC236}">
                <a16:creationId xmlns:a16="http://schemas.microsoft.com/office/drawing/2014/main" id="{B47A9EFD-9046-B74C-8221-44A8B4B5D92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4" name="Title 5">
            <a:extLst>
              <a:ext uri="{FF2B5EF4-FFF2-40B4-BE49-F238E27FC236}">
                <a16:creationId xmlns:a16="http://schemas.microsoft.com/office/drawing/2014/main" id="{D30E092F-B6F7-7B44-A8C4-19208837E361}"/>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3EEBA16-796D-2D48-8AF7-498906238C3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B5AF59E6-D4A9-1E48-BDF0-0FE22FFCBA4E}"/>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8387612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1 image (Option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4" y="0"/>
            <a:ext cx="6096186"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58121"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5">
            <a:extLst>
              <a:ext uri="{FF2B5EF4-FFF2-40B4-BE49-F238E27FC236}">
                <a16:creationId xmlns:a16="http://schemas.microsoft.com/office/drawing/2014/main" id="{3FB7F032-77A8-1041-A67A-3C55122651AC}"/>
              </a:ext>
            </a:extLst>
          </p:cNvPr>
          <p:cNvSpPr>
            <a:spLocks noGrp="1"/>
          </p:cNvSpPr>
          <p:nvPr>
            <p:ph type="title"/>
          </p:nvPr>
        </p:nvSpPr>
        <p:spPr>
          <a:xfrm>
            <a:off x="358599" y="359993"/>
            <a:ext cx="5370137"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E42BF663-1F9D-4C79-A117-E6648EC20FCE}"/>
              </a:ext>
            </a:extLst>
          </p:cNvPr>
          <p:cNvSpPr>
            <a:spLocks noGrp="1"/>
          </p:cNvSpPr>
          <p:nvPr>
            <p:ph type="subTitle" idx="15"/>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683BD036-5F51-6946-BDB1-5309BB6E475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39191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atement (purp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Title 1"/>
          <p:cNvSpPr>
            <a:spLocks noGrp="1"/>
          </p:cNvSpPr>
          <p:nvPr>
            <p:ph type="title" hasCustomPrompt="1"/>
          </p:nvPr>
        </p:nvSpPr>
        <p:spPr>
          <a:xfrm>
            <a:off x="357379" y="2021146"/>
            <a:ext cx="11475175" cy="2706892"/>
          </a:xfrm>
        </p:spPr>
        <p:txBody>
          <a:bodyPr anchor="ctr" anchorCtr="0"/>
          <a:lstStyle>
            <a:lvl1pPr algn="ctr">
              <a:lnSpc>
                <a:spcPct val="90000"/>
              </a:lnSpc>
              <a:defRPr sz="3188" b="1" cap="none" baseline="0">
                <a:solidFill>
                  <a:schemeClr val="bg1"/>
                </a:solidFill>
                <a:latin typeface="Century Gothic" panose="020B0502020202020204" pitchFamily="34" charset="0"/>
              </a:defRPr>
            </a:lvl1pPr>
          </a:lstStyle>
          <a:p>
            <a:r>
              <a:rPr lang="en-US"/>
              <a:t>Click to edit Master Divider title style</a:t>
            </a:r>
            <a:endParaRPr lang="en-GB"/>
          </a:p>
        </p:txBody>
      </p:sp>
      <p:pic>
        <p:nvPicPr>
          <p:cNvPr id="5" name="Picture 4">
            <a:extLst>
              <a:ext uri="{FF2B5EF4-FFF2-40B4-BE49-F238E27FC236}">
                <a16:creationId xmlns:a16="http://schemas.microsoft.com/office/drawing/2014/main" id="{20DB4D85-0A02-8543-9160-78A1DEC9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3" name="Date Placeholder 2">
            <a:extLst>
              <a:ext uri="{FF2B5EF4-FFF2-40B4-BE49-F238E27FC236}">
                <a16:creationId xmlns:a16="http://schemas.microsoft.com/office/drawing/2014/main" id="{39934659-489A-114F-A446-886EB5E3B670}"/>
              </a:ext>
            </a:extLst>
          </p:cNvPr>
          <p:cNvSpPr>
            <a:spLocks noGrp="1"/>
          </p:cNvSpPr>
          <p:nvPr>
            <p:ph type="dt" sz="half" idx="10"/>
          </p:nvPr>
        </p:nvSpPr>
        <p:spPr/>
        <p:txBody>
          <a:bodyPr/>
          <a:lstStyle>
            <a:lvl1pPr>
              <a:defRPr>
                <a:solidFill>
                  <a:schemeClr val="bg1"/>
                </a:solidFill>
              </a:defRPr>
            </a:lvl1pPr>
          </a:lstStyle>
          <a:p>
            <a:fld id="{3ECF25CF-9AE1-4B43-89A1-C91D934FF4BE}" type="datetimeFigureOut">
              <a:rPr lang="en-GB" smtClean="0"/>
              <a:t>09/05/2022</a:t>
            </a:fld>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58599" y="6334128"/>
            <a:ext cx="358599" cy="263471"/>
          </a:xfrm>
          <a:prstGeom prst="rect">
            <a:avLst/>
          </a:prstGeom>
        </p:spPr>
        <p:txBody>
          <a:bodyPr/>
          <a:lstStyle>
            <a:lvl1pPr algn="l">
              <a:defRPr b="1" i="0">
                <a:solidFill>
                  <a:schemeClr val="bg1"/>
                </a:solidFill>
                <a:latin typeface="Century Gothic" panose="020B0502020202020204" pitchFamily="34" charset="0"/>
              </a:defRPr>
            </a:lvl1pPr>
          </a:lstStyle>
          <a:p>
            <a:fld id="{75F5480B-03E2-445D-B78B-57BE0928B076}" type="slidenum">
              <a:rPr lang="en-GB" smtClean="0"/>
              <a:t>‹#›</a:t>
            </a:fld>
            <a:endParaRPr lang="en-GB"/>
          </a:p>
        </p:txBody>
      </p:sp>
    </p:spTree>
    <p:extLst>
      <p:ext uri="{BB962C8B-B14F-4D97-AF65-F5344CB8AC3E}">
        <p14:creationId xmlns:p14="http://schemas.microsoft.com/office/powerpoint/2010/main" val="360821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1 image (Option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6095815" y="1841404"/>
            <a:ext cx="6096185" cy="360919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Content Placeholder 2">
            <a:extLst>
              <a:ext uri="{FF2B5EF4-FFF2-40B4-BE49-F238E27FC236}">
                <a16:creationId xmlns:a16="http://schemas.microsoft.com/office/drawing/2014/main" id="{6D9DFB99-858A-2743-B0F3-5783A3F7016F}"/>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5">
            <a:extLst>
              <a:ext uri="{FF2B5EF4-FFF2-40B4-BE49-F238E27FC236}">
                <a16:creationId xmlns:a16="http://schemas.microsoft.com/office/drawing/2014/main" id="{F246D20B-3F63-C042-AFDC-DD43DB0EABF5}"/>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3" name="Subtitle 2">
            <a:extLst>
              <a:ext uri="{FF2B5EF4-FFF2-40B4-BE49-F238E27FC236}">
                <a16:creationId xmlns:a16="http://schemas.microsoft.com/office/drawing/2014/main" id="{0B77A22A-088A-9340-B809-7B9281A7D3C3}"/>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C6072E75-5B78-914B-988E-AEE091757D7D}"/>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26439741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1 image (Option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B354AE-7652-4BAF-B8D5-6606531144EF}"/>
              </a:ext>
            </a:extLst>
          </p:cNvPr>
          <p:cNvSpPr>
            <a:spLocks noGrp="1"/>
          </p:cNvSpPr>
          <p:nvPr>
            <p:ph type="pic" sz="quarter" idx="13"/>
          </p:nvPr>
        </p:nvSpPr>
        <p:spPr>
          <a:xfrm>
            <a:off x="4333019" y="0"/>
            <a:ext cx="7858981" cy="6858000"/>
          </a:xfrm>
          <a:solidFill>
            <a:schemeClr val="bg1">
              <a:lumMod val="95000"/>
            </a:schemeClr>
          </a:solidFill>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16410C1F-718E-484A-AF17-8FAC48E81AD8}"/>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0" name="Content Placeholder 2">
            <a:extLst>
              <a:ext uri="{FF2B5EF4-FFF2-40B4-BE49-F238E27FC236}">
                <a16:creationId xmlns:a16="http://schemas.microsoft.com/office/drawing/2014/main" id="{848F44C8-2D4C-AE4B-BF52-B6A0C5D0B00F}"/>
              </a:ext>
            </a:extLst>
          </p:cNvPr>
          <p:cNvSpPr>
            <a:spLocks noGrp="1"/>
          </p:cNvSpPr>
          <p:nvPr>
            <p:ph sz="half" idx="1"/>
          </p:nvPr>
        </p:nvSpPr>
        <p:spPr>
          <a:xfrm>
            <a:off x="365288" y="1841404"/>
            <a:ext cx="3600913" cy="3609190"/>
          </a:xfrm>
        </p:spPr>
        <p:txBody>
          <a:bodyPr/>
          <a:lstStyle>
            <a:lvl1pPr marL="180468" indent="-180468">
              <a:buFont typeface="Arial" panose="020B0604020202020204" pitchFamily="34" charset="0"/>
              <a:buChar char="•"/>
              <a:defRPr sz="1404"/>
            </a:lvl1pPr>
            <a:lvl2pPr marL="360936" indent="-180468">
              <a:buFont typeface="Arial" panose="020B0604020202020204" pitchFamily="34" charset="0"/>
              <a:buChar char="•"/>
              <a:defRPr sz="1404"/>
            </a:lvl2pPr>
            <a:lvl3pPr marL="541404" indent="-180468">
              <a:buFont typeface="Arial" panose="020B0604020202020204" pitchFamily="34" charset="0"/>
              <a:buChar char="•"/>
              <a:defRPr sz="1404"/>
            </a:lvl3pPr>
            <a:lvl4pPr marL="721872" indent="-180468">
              <a:buFont typeface="Arial" panose="020B0604020202020204" pitchFamily="34" charset="0"/>
              <a:buChar char="•"/>
              <a:defRPr sz="1404"/>
            </a:lvl4pPr>
            <a:lvl5pPr marL="902340" indent="-180468">
              <a:buFont typeface="Arial" panose="020B0604020202020204" pitchFamily="34" charset="0"/>
              <a:buChar cha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Box 1">
            <a:extLst>
              <a:ext uri="{FF2B5EF4-FFF2-40B4-BE49-F238E27FC236}">
                <a16:creationId xmlns:a16="http://schemas.microsoft.com/office/drawing/2014/main" id="{4DE9EC97-F32D-0545-9566-738836DA8F6E}"/>
              </a:ext>
            </a:extLst>
          </p:cNvPr>
          <p:cNvSpPr txBox="1"/>
          <p:nvPr userDrawn="1"/>
        </p:nvSpPr>
        <p:spPr>
          <a:xfrm>
            <a:off x="-23209" y="1705821"/>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3" name="TextBox 2">
            <a:extLst>
              <a:ext uri="{FF2B5EF4-FFF2-40B4-BE49-F238E27FC236}">
                <a16:creationId xmlns:a16="http://schemas.microsoft.com/office/drawing/2014/main" id="{F7633DC8-F70F-8C4E-866D-5A76125F9518}"/>
              </a:ext>
            </a:extLst>
          </p:cNvPr>
          <p:cNvSpPr txBox="1"/>
          <p:nvPr userDrawn="1"/>
        </p:nvSpPr>
        <p:spPr>
          <a:xfrm>
            <a:off x="1555058" y="98636"/>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
        <p:nvSpPr>
          <p:cNvPr id="12" name="Title 5">
            <a:extLst>
              <a:ext uri="{FF2B5EF4-FFF2-40B4-BE49-F238E27FC236}">
                <a16:creationId xmlns:a16="http://schemas.microsoft.com/office/drawing/2014/main" id="{ECC952FF-E0B4-4441-B386-1214C5DDA97D}"/>
              </a:ext>
            </a:extLst>
          </p:cNvPr>
          <p:cNvSpPr>
            <a:spLocks noGrp="1"/>
          </p:cNvSpPr>
          <p:nvPr>
            <p:ph type="title"/>
          </p:nvPr>
        </p:nvSpPr>
        <p:spPr>
          <a:xfrm>
            <a:off x="358599" y="359994"/>
            <a:ext cx="3607603"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AA8DE246-8E53-4240-8511-07FCDD555CA2}"/>
              </a:ext>
            </a:extLst>
          </p:cNvPr>
          <p:cNvSpPr>
            <a:spLocks noGrp="1"/>
          </p:cNvSpPr>
          <p:nvPr>
            <p:ph type="subTitle" idx="15"/>
          </p:nvPr>
        </p:nvSpPr>
        <p:spPr>
          <a:xfrm>
            <a:off x="358864" y="960045"/>
            <a:ext cx="3612146"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4" name="Footer Placeholder 4">
            <a:extLst>
              <a:ext uri="{FF2B5EF4-FFF2-40B4-BE49-F238E27FC236}">
                <a16:creationId xmlns:a16="http://schemas.microsoft.com/office/drawing/2014/main" id="{3DDF38AE-11DE-3F40-9CE6-36364DD3EEBF}"/>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8590496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 2 Landscape Images">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523F891C-6BAF-9541-941C-F1E20C3F996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Picture Placeholder 4">
            <a:extLst>
              <a:ext uri="{FF2B5EF4-FFF2-40B4-BE49-F238E27FC236}">
                <a16:creationId xmlns:a16="http://schemas.microsoft.com/office/drawing/2014/main" id="{07964F80-E2FC-6247-AF5F-317852CC82B2}"/>
              </a:ext>
            </a:extLst>
          </p:cNvPr>
          <p:cNvSpPr>
            <a:spLocks noGrp="1"/>
          </p:cNvSpPr>
          <p:nvPr>
            <p:ph type="pic" sz="quarter" idx="13"/>
          </p:nvPr>
        </p:nvSpPr>
        <p:spPr>
          <a:xfrm>
            <a:off x="6095999" y="1841404"/>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C205DF93-8587-5340-B9D7-7603C30D36E9}"/>
              </a:ext>
            </a:extLst>
          </p:cNvPr>
          <p:cNvSpPr>
            <a:spLocks noGrp="1"/>
          </p:cNvSpPr>
          <p:nvPr>
            <p:ph type="pic" sz="quarter" idx="14"/>
          </p:nvPr>
        </p:nvSpPr>
        <p:spPr>
          <a:xfrm>
            <a:off x="9144093"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3" name="Content Placeholder 2">
            <a:extLst>
              <a:ext uri="{FF2B5EF4-FFF2-40B4-BE49-F238E27FC236}">
                <a16:creationId xmlns:a16="http://schemas.microsoft.com/office/drawing/2014/main" id="{76E8A9DB-D5DA-2E44-B95F-7A4400E5B30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501C0AF8-3D34-EB4C-A933-8858D1BA312E}"/>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2179E597-0F63-5048-895A-75B3E3964E6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D0157E7C-2BAE-1243-BDD5-8FF561F89C5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5163577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 2 Portrait Image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35A9AE-09A5-490F-8FA9-56997A9CD86C}"/>
              </a:ext>
            </a:extLst>
          </p:cNvPr>
          <p:cNvSpPr>
            <a:spLocks noGrp="1"/>
          </p:cNvSpPr>
          <p:nvPr>
            <p:ph type="pic" sz="quarter" idx="13"/>
          </p:nvPr>
        </p:nvSpPr>
        <p:spPr>
          <a:xfrm>
            <a:off x="6096186" y="1841404"/>
            <a:ext cx="3048094" cy="3609191"/>
          </a:xfrm>
          <a:solidFill>
            <a:schemeClr val="bg1">
              <a:lumMod val="95000"/>
            </a:schemeClr>
          </a:solidFill>
          <a:ln>
            <a:noFill/>
          </a:ln>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8756929E-2779-4685-B9F6-29B8DD163C6B}"/>
              </a:ext>
            </a:extLst>
          </p:cNvPr>
          <p:cNvSpPr>
            <a:spLocks noGrp="1"/>
          </p:cNvSpPr>
          <p:nvPr>
            <p:ph type="pic" sz="quarter" idx="14"/>
          </p:nvPr>
        </p:nvSpPr>
        <p:spPr>
          <a:xfrm>
            <a:off x="9144280" y="1841404"/>
            <a:ext cx="3048094" cy="3609191"/>
          </a:xfrm>
          <a:solidFill>
            <a:schemeClr val="bg1">
              <a:lumMod val="85000"/>
            </a:schemeClr>
          </a:solidFill>
          <a:ln>
            <a:noFill/>
          </a:ln>
        </p:spPr>
        <p:txBody>
          <a:bodyPr/>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8FF3DD65-4A0B-D240-9541-3D719238697C}"/>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2" name="Content Placeholder 2">
            <a:extLst>
              <a:ext uri="{FF2B5EF4-FFF2-40B4-BE49-F238E27FC236}">
                <a16:creationId xmlns:a16="http://schemas.microsoft.com/office/drawing/2014/main" id="{52110A7B-0C7F-B644-A80F-A91B28D893D0}"/>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12848B2E-CDC5-EB4C-B521-24B49C3F89BA}"/>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7" name="Subtitle 2">
            <a:extLst>
              <a:ext uri="{FF2B5EF4-FFF2-40B4-BE49-F238E27FC236}">
                <a16:creationId xmlns:a16="http://schemas.microsoft.com/office/drawing/2014/main" id="{D121725A-38A6-4542-920E-C7E5319C2A42}"/>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1" name="Footer Placeholder 4">
            <a:extLst>
              <a:ext uri="{FF2B5EF4-FFF2-40B4-BE49-F238E27FC236}">
                <a16:creationId xmlns:a16="http://schemas.microsoft.com/office/drawing/2014/main" id="{676515E7-B5A0-3C42-AE25-957F067320C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7554153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F95CA88-6E93-41FD-95E1-3CBCD8250032}"/>
              </a:ext>
            </a:extLst>
          </p:cNvPr>
          <p:cNvSpPr>
            <a:spLocks noGrp="1"/>
          </p:cNvSpPr>
          <p:nvPr>
            <p:ph type="pic" sz="quarter" idx="13"/>
          </p:nvPr>
        </p:nvSpPr>
        <p:spPr>
          <a:xfrm>
            <a:off x="6096186" y="1841404"/>
            <a:ext cx="3048094" cy="4096711"/>
          </a:xfrm>
          <a:solidFill>
            <a:schemeClr val="bg1">
              <a:lumMod val="95000"/>
            </a:schemeClr>
          </a:solidFill>
        </p:spPr>
        <p:txBody>
          <a:bodyPr/>
          <a:lstStyle>
            <a:lvl1pPr>
              <a:defRPr b="0"/>
            </a:lvl1pPr>
          </a:lstStyle>
          <a:p>
            <a:r>
              <a:rPr lang="en-US"/>
              <a:t>Click icon to add picture</a:t>
            </a:r>
            <a:endParaRPr lang="en-GB"/>
          </a:p>
        </p:txBody>
      </p:sp>
      <p:sp>
        <p:nvSpPr>
          <p:cNvPr id="10" name="Picture Placeholder 4">
            <a:extLst>
              <a:ext uri="{FF2B5EF4-FFF2-40B4-BE49-F238E27FC236}">
                <a16:creationId xmlns:a16="http://schemas.microsoft.com/office/drawing/2014/main" id="{465383E4-9B0A-43BD-B164-89BFC7F626D7}"/>
              </a:ext>
            </a:extLst>
          </p:cNvPr>
          <p:cNvSpPr>
            <a:spLocks noGrp="1"/>
          </p:cNvSpPr>
          <p:nvPr>
            <p:ph type="pic" sz="quarter" idx="14"/>
          </p:nvPr>
        </p:nvSpPr>
        <p:spPr>
          <a:xfrm>
            <a:off x="9144280" y="1841404"/>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04BD122D-3F9A-4C09-96ED-16A8A704A694}"/>
              </a:ext>
            </a:extLst>
          </p:cNvPr>
          <p:cNvSpPr>
            <a:spLocks noGrp="1"/>
          </p:cNvSpPr>
          <p:nvPr>
            <p:ph type="pic" sz="quarter" idx="15"/>
          </p:nvPr>
        </p:nvSpPr>
        <p:spPr>
          <a:xfrm>
            <a:off x="9144280" y="3898985"/>
            <a:ext cx="3048094" cy="2039130"/>
          </a:xfrm>
          <a:solidFill>
            <a:schemeClr val="bg1">
              <a:lumMod val="75000"/>
            </a:schemeClr>
          </a:solidFill>
        </p:spPr>
        <p:txBody>
          <a:bodyPr/>
          <a:lstStyle>
            <a:lvl1pPr>
              <a:defRPr b="0"/>
            </a:lvl1pPr>
          </a:lstStyle>
          <a:p>
            <a:r>
              <a:rPr lang="en-US"/>
              <a:t>Click icon to add picture</a:t>
            </a:r>
            <a:endParaRPr lang="en-GB"/>
          </a:p>
        </p:txBody>
      </p:sp>
      <p:sp>
        <p:nvSpPr>
          <p:cNvPr id="13" name="Slide Number Placeholder 3">
            <a:extLst>
              <a:ext uri="{FF2B5EF4-FFF2-40B4-BE49-F238E27FC236}">
                <a16:creationId xmlns:a16="http://schemas.microsoft.com/office/drawing/2014/main" id="{7113D4FE-C9FD-D440-9DF5-E485B502DA33}"/>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4" name="Content Placeholder 2">
            <a:extLst>
              <a:ext uri="{FF2B5EF4-FFF2-40B4-BE49-F238E27FC236}">
                <a16:creationId xmlns:a16="http://schemas.microsoft.com/office/drawing/2014/main" id="{9ACCB10C-DD18-1C43-898E-3705B6864B45}"/>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itle 5">
            <a:extLst>
              <a:ext uri="{FF2B5EF4-FFF2-40B4-BE49-F238E27FC236}">
                <a16:creationId xmlns:a16="http://schemas.microsoft.com/office/drawing/2014/main" id="{2CC773A9-D25C-1246-A8DA-07781CAF496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8" name="Subtitle 2">
            <a:extLst>
              <a:ext uri="{FF2B5EF4-FFF2-40B4-BE49-F238E27FC236}">
                <a16:creationId xmlns:a16="http://schemas.microsoft.com/office/drawing/2014/main" id="{0487ED2A-9F49-C046-9AAE-41AFA9420B7E}"/>
              </a:ext>
            </a:extLst>
          </p:cNvPr>
          <p:cNvSpPr>
            <a:spLocks noGrp="1"/>
          </p:cNvSpPr>
          <p:nvPr>
            <p:ph type="subTitle" idx="17"/>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5" name="Footer Placeholder 4">
            <a:extLst>
              <a:ext uri="{FF2B5EF4-FFF2-40B4-BE49-F238E27FC236}">
                <a16:creationId xmlns:a16="http://schemas.microsoft.com/office/drawing/2014/main" id="{0286E4B7-2B96-FA43-BC6F-4E70BD200FBC}"/>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8807723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C19ADD48-2F68-4A7D-B3D5-09506162F0FB}"/>
              </a:ext>
            </a:extLst>
          </p:cNvPr>
          <p:cNvSpPr>
            <a:spLocks noGrp="1"/>
          </p:cNvSpPr>
          <p:nvPr>
            <p:ph type="pic" sz="quarter" idx="13"/>
          </p:nvPr>
        </p:nvSpPr>
        <p:spPr>
          <a:xfrm>
            <a:off x="6095999" y="182737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1" name="Picture Placeholder 4">
            <a:extLst>
              <a:ext uri="{FF2B5EF4-FFF2-40B4-BE49-F238E27FC236}">
                <a16:creationId xmlns:a16="http://schemas.microsoft.com/office/drawing/2014/main" id="{82FDE75D-1A2E-4FEF-A937-A4B0B83683A6}"/>
              </a:ext>
            </a:extLst>
          </p:cNvPr>
          <p:cNvSpPr>
            <a:spLocks noGrp="1"/>
          </p:cNvSpPr>
          <p:nvPr>
            <p:ph type="pic" sz="quarter" idx="14"/>
          </p:nvPr>
        </p:nvSpPr>
        <p:spPr>
          <a:xfrm>
            <a:off x="9144093" y="182737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12" name="Picture Placeholder 4">
            <a:extLst>
              <a:ext uri="{FF2B5EF4-FFF2-40B4-BE49-F238E27FC236}">
                <a16:creationId xmlns:a16="http://schemas.microsoft.com/office/drawing/2014/main" id="{0165A44F-D4D9-4418-BCC7-5D6794ADD66B}"/>
              </a:ext>
            </a:extLst>
          </p:cNvPr>
          <p:cNvSpPr>
            <a:spLocks noGrp="1"/>
          </p:cNvSpPr>
          <p:nvPr>
            <p:ph type="pic" sz="quarter" idx="15"/>
          </p:nvPr>
        </p:nvSpPr>
        <p:spPr>
          <a:xfrm>
            <a:off x="6095999" y="388495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17" name="Picture Placeholder 4">
            <a:extLst>
              <a:ext uri="{FF2B5EF4-FFF2-40B4-BE49-F238E27FC236}">
                <a16:creationId xmlns:a16="http://schemas.microsoft.com/office/drawing/2014/main" id="{24E8C0B8-E7AD-48AC-9F2D-D3FAE258D425}"/>
              </a:ext>
            </a:extLst>
          </p:cNvPr>
          <p:cNvSpPr>
            <a:spLocks noGrp="1"/>
          </p:cNvSpPr>
          <p:nvPr>
            <p:ph type="pic" sz="quarter" idx="16"/>
          </p:nvPr>
        </p:nvSpPr>
        <p:spPr>
          <a:xfrm>
            <a:off x="9144093" y="388495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14" name="Slide Number Placeholder 3">
            <a:extLst>
              <a:ext uri="{FF2B5EF4-FFF2-40B4-BE49-F238E27FC236}">
                <a16:creationId xmlns:a16="http://schemas.microsoft.com/office/drawing/2014/main" id="{7911CBF6-61CF-AE45-9D1D-45F0D90515E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8" name="Title 5">
            <a:extLst>
              <a:ext uri="{FF2B5EF4-FFF2-40B4-BE49-F238E27FC236}">
                <a16:creationId xmlns:a16="http://schemas.microsoft.com/office/drawing/2014/main" id="{21B529AF-0BBB-6445-9B17-9D1A12CE019B}"/>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20" name="Subtitle 2">
            <a:extLst>
              <a:ext uri="{FF2B5EF4-FFF2-40B4-BE49-F238E27FC236}">
                <a16:creationId xmlns:a16="http://schemas.microsoft.com/office/drawing/2014/main" id="{47E4A0B0-5329-0348-993D-7D61C8B7D61C}"/>
              </a:ext>
            </a:extLst>
          </p:cNvPr>
          <p:cNvSpPr>
            <a:spLocks noGrp="1"/>
          </p:cNvSpPr>
          <p:nvPr>
            <p:ph type="subTitle" idx="18"/>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3" name="Content Placeholder 2">
            <a:extLst>
              <a:ext uri="{FF2B5EF4-FFF2-40B4-BE49-F238E27FC236}">
                <a16:creationId xmlns:a16="http://schemas.microsoft.com/office/drawing/2014/main" id="{5BE987B3-0D31-40A1-BF5B-9F05C81EC9F4}"/>
              </a:ext>
            </a:extLst>
          </p:cNvPr>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4">
            <a:extLst>
              <a:ext uri="{FF2B5EF4-FFF2-40B4-BE49-F238E27FC236}">
                <a16:creationId xmlns:a16="http://schemas.microsoft.com/office/drawing/2014/main" id="{10ED24A8-0E64-8E40-B308-8D28029A77C5}"/>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0900643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 6 Imag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7378" y="1841404"/>
            <a:ext cx="5377641" cy="3609190"/>
          </a:xfrm>
        </p:spPr>
        <p:txBody>
          <a:bodyPr/>
          <a:lstStyle>
            <a:lvl1pPr>
              <a:defRPr sz="1404"/>
            </a:lvl1pPr>
            <a:lvl2pPr>
              <a:defRPr sz="1404"/>
            </a:lvl2pPr>
            <a:lvl3pPr>
              <a:defRPr sz="1404"/>
            </a:lvl3pPr>
            <a:lvl4pPr>
              <a:defRPr sz="1404"/>
            </a:lvl4pPr>
            <a:lvl5pPr>
              <a:defRPr sz="1404"/>
            </a:lvl5pPr>
            <a:lvl6pPr>
              <a:defRPr sz="1788"/>
            </a:lvl6pPr>
            <a:lvl7pPr>
              <a:defRPr sz="1788"/>
            </a:lvl7pPr>
            <a:lvl8pPr>
              <a:defRPr sz="1788"/>
            </a:lvl8pPr>
            <a:lvl9pPr>
              <a:defRPr sz="17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4">
            <a:extLst>
              <a:ext uri="{FF2B5EF4-FFF2-40B4-BE49-F238E27FC236}">
                <a16:creationId xmlns:a16="http://schemas.microsoft.com/office/drawing/2014/main" id="{46C904F7-0F2F-46DC-BA66-0D68CDFECEFE}"/>
              </a:ext>
            </a:extLst>
          </p:cNvPr>
          <p:cNvSpPr>
            <a:spLocks noGrp="1"/>
          </p:cNvSpPr>
          <p:nvPr>
            <p:ph type="pic" sz="quarter" idx="17"/>
          </p:nvPr>
        </p:nvSpPr>
        <p:spPr>
          <a:xfrm>
            <a:off x="6095813" y="0"/>
            <a:ext cx="3048094" cy="2021146"/>
          </a:xfrm>
          <a:solidFill>
            <a:schemeClr val="bg1">
              <a:lumMod val="85000"/>
            </a:schemeClr>
          </a:solidFill>
        </p:spPr>
        <p:txBody>
          <a:bodyPr/>
          <a:lstStyle>
            <a:lvl1pPr>
              <a:defRPr b="0"/>
            </a:lvl1pPr>
          </a:lstStyle>
          <a:p>
            <a:r>
              <a:rPr lang="en-US"/>
              <a:t>Click icon to add picture</a:t>
            </a:r>
            <a:endParaRPr lang="en-GB"/>
          </a:p>
        </p:txBody>
      </p:sp>
      <p:sp>
        <p:nvSpPr>
          <p:cNvPr id="14" name="Picture Placeholder 4">
            <a:extLst>
              <a:ext uri="{FF2B5EF4-FFF2-40B4-BE49-F238E27FC236}">
                <a16:creationId xmlns:a16="http://schemas.microsoft.com/office/drawing/2014/main" id="{1CA9665E-123B-4D3C-9EDE-EB2A0CF3CDED}"/>
              </a:ext>
            </a:extLst>
          </p:cNvPr>
          <p:cNvSpPr>
            <a:spLocks noGrp="1"/>
          </p:cNvSpPr>
          <p:nvPr>
            <p:ph type="pic" sz="quarter" idx="18"/>
          </p:nvPr>
        </p:nvSpPr>
        <p:spPr>
          <a:xfrm>
            <a:off x="9143906" y="0"/>
            <a:ext cx="3048094" cy="2021146"/>
          </a:xfrm>
          <a:solidFill>
            <a:schemeClr val="bg1">
              <a:lumMod val="95000"/>
            </a:schemeClr>
          </a:solidFill>
        </p:spPr>
        <p:txBody>
          <a:bodyPr/>
          <a:lstStyle>
            <a:lvl1pPr>
              <a:defRPr b="0"/>
            </a:lvl1pPr>
          </a:lstStyle>
          <a:p>
            <a:r>
              <a:rPr lang="en-US"/>
              <a:t>Click icon to add picture</a:t>
            </a:r>
            <a:endParaRPr lang="en-GB"/>
          </a:p>
        </p:txBody>
      </p:sp>
      <p:sp>
        <p:nvSpPr>
          <p:cNvPr id="16" name="Slide Number Placeholder 3">
            <a:extLst>
              <a:ext uri="{FF2B5EF4-FFF2-40B4-BE49-F238E27FC236}">
                <a16:creationId xmlns:a16="http://schemas.microsoft.com/office/drawing/2014/main" id="{4BAC3B3D-2C97-984F-BD8D-5650480CAB17}"/>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8" name="Picture Placeholder 4">
            <a:extLst>
              <a:ext uri="{FF2B5EF4-FFF2-40B4-BE49-F238E27FC236}">
                <a16:creationId xmlns:a16="http://schemas.microsoft.com/office/drawing/2014/main" id="{C379B7ED-0A6A-704C-931C-E88E0E2B8F04}"/>
              </a:ext>
            </a:extLst>
          </p:cNvPr>
          <p:cNvSpPr>
            <a:spLocks noGrp="1"/>
          </p:cNvSpPr>
          <p:nvPr>
            <p:ph type="pic" sz="quarter" idx="13"/>
          </p:nvPr>
        </p:nvSpPr>
        <p:spPr>
          <a:xfrm>
            <a:off x="6095999" y="2021146"/>
            <a:ext cx="3048094" cy="2057581"/>
          </a:xfrm>
          <a:solidFill>
            <a:schemeClr val="bg1">
              <a:lumMod val="95000"/>
            </a:schemeClr>
          </a:solidFill>
        </p:spPr>
        <p:txBody>
          <a:bodyPr/>
          <a:lstStyle>
            <a:lvl1pPr>
              <a:defRPr b="0"/>
            </a:lvl1pPr>
          </a:lstStyle>
          <a:p>
            <a:r>
              <a:rPr lang="en-US"/>
              <a:t>Click icon to add picture</a:t>
            </a:r>
            <a:endParaRPr lang="en-GB"/>
          </a:p>
        </p:txBody>
      </p:sp>
      <p:sp>
        <p:nvSpPr>
          <p:cNvPr id="19" name="Picture Placeholder 4">
            <a:extLst>
              <a:ext uri="{FF2B5EF4-FFF2-40B4-BE49-F238E27FC236}">
                <a16:creationId xmlns:a16="http://schemas.microsoft.com/office/drawing/2014/main" id="{7E87C964-DC43-8145-9F43-8D1173C02199}"/>
              </a:ext>
            </a:extLst>
          </p:cNvPr>
          <p:cNvSpPr>
            <a:spLocks noGrp="1"/>
          </p:cNvSpPr>
          <p:nvPr>
            <p:ph type="pic" sz="quarter" idx="14"/>
          </p:nvPr>
        </p:nvSpPr>
        <p:spPr>
          <a:xfrm>
            <a:off x="9144093" y="2021146"/>
            <a:ext cx="3048094" cy="2057581"/>
          </a:xfrm>
          <a:solidFill>
            <a:schemeClr val="bg1">
              <a:lumMod val="85000"/>
            </a:schemeClr>
          </a:solidFill>
        </p:spPr>
        <p:txBody>
          <a:bodyPr/>
          <a:lstStyle>
            <a:lvl1pPr>
              <a:defRPr b="0"/>
            </a:lvl1pPr>
          </a:lstStyle>
          <a:p>
            <a:r>
              <a:rPr lang="en-US"/>
              <a:t>Click icon to add picture</a:t>
            </a:r>
            <a:endParaRPr lang="en-GB"/>
          </a:p>
        </p:txBody>
      </p:sp>
      <p:sp>
        <p:nvSpPr>
          <p:cNvPr id="20" name="Picture Placeholder 4">
            <a:extLst>
              <a:ext uri="{FF2B5EF4-FFF2-40B4-BE49-F238E27FC236}">
                <a16:creationId xmlns:a16="http://schemas.microsoft.com/office/drawing/2014/main" id="{2CEAE3CE-5EB5-4543-8D42-107CBAFDF2D2}"/>
              </a:ext>
            </a:extLst>
          </p:cNvPr>
          <p:cNvSpPr>
            <a:spLocks noGrp="1"/>
          </p:cNvSpPr>
          <p:nvPr>
            <p:ph type="pic" sz="quarter" idx="15"/>
          </p:nvPr>
        </p:nvSpPr>
        <p:spPr>
          <a:xfrm>
            <a:off x="6095999" y="4078726"/>
            <a:ext cx="3048094" cy="2039433"/>
          </a:xfrm>
          <a:solidFill>
            <a:schemeClr val="bg1">
              <a:lumMod val="85000"/>
            </a:schemeClr>
          </a:solidFill>
        </p:spPr>
        <p:txBody>
          <a:bodyPr/>
          <a:lstStyle>
            <a:lvl1pPr>
              <a:defRPr b="0"/>
            </a:lvl1pPr>
          </a:lstStyle>
          <a:p>
            <a:r>
              <a:rPr lang="en-US"/>
              <a:t>Click icon to add picture</a:t>
            </a:r>
            <a:endParaRPr lang="en-GB"/>
          </a:p>
        </p:txBody>
      </p:sp>
      <p:sp>
        <p:nvSpPr>
          <p:cNvPr id="21" name="Picture Placeholder 4">
            <a:extLst>
              <a:ext uri="{FF2B5EF4-FFF2-40B4-BE49-F238E27FC236}">
                <a16:creationId xmlns:a16="http://schemas.microsoft.com/office/drawing/2014/main" id="{4C5C70DC-7563-644F-B3B4-A67D7A5FDD9C}"/>
              </a:ext>
            </a:extLst>
          </p:cNvPr>
          <p:cNvSpPr>
            <a:spLocks noGrp="1"/>
          </p:cNvSpPr>
          <p:nvPr>
            <p:ph type="pic" sz="quarter" idx="16"/>
          </p:nvPr>
        </p:nvSpPr>
        <p:spPr>
          <a:xfrm>
            <a:off x="9144093" y="4078726"/>
            <a:ext cx="3048094" cy="2039433"/>
          </a:xfrm>
          <a:solidFill>
            <a:schemeClr val="bg1">
              <a:lumMod val="95000"/>
            </a:schemeClr>
          </a:solidFill>
        </p:spPr>
        <p:txBody>
          <a:bodyPr/>
          <a:lstStyle>
            <a:lvl1pPr>
              <a:defRPr b="0"/>
            </a:lvl1pPr>
          </a:lstStyle>
          <a:p>
            <a:r>
              <a:rPr lang="en-US"/>
              <a:t>Click icon to add picture</a:t>
            </a:r>
            <a:endParaRPr lang="en-GB"/>
          </a:p>
        </p:txBody>
      </p:sp>
      <p:sp>
        <p:nvSpPr>
          <p:cNvPr id="28" name="Title 5">
            <a:extLst>
              <a:ext uri="{FF2B5EF4-FFF2-40B4-BE49-F238E27FC236}">
                <a16:creationId xmlns:a16="http://schemas.microsoft.com/office/drawing/2014/main" id="{C0F48031-85F2-1542-96C3-BB738E00081B}"/>
              </a:ext>
            </a:extLst>
          </p:cNvPr>
          <p:cNvSpPr>
            <a:spLocks noGrp="1"/>
          </p:cNvSpPr>
          <p:nvPr>
            <p:ph type="title"/>
          </p:nvPr>
        </p:nvSpPr>
        <p:spPr>
          <a:xfrm>
            <a:off x="358599" y="359994"/>
            <a:ext cx="5370137" cy="480022"/>
          </a:xfrm>
        </p:spPr>
        <p:txBody>
          <a:bodyPr/>
          <a:lstStyle>
            <a:lvl1pPr>
              <a:defRPr sz="2406"/>
            </a:lvl1pPr>
          </a:lstStyle>
          <a:p>
            <a:r>
              <a:rPr lang="en-US"/>
              <a:t>Click to edit Master title style</a:t>
            </a:r>
          </a:p>
        </p:txBody>
      </p:sp>
      <p:sp>
        <p:nvSpPr>
          <p:cNvPr id="15" name="Subtitle 2">
            <a:extLst>
              <a:ext uri="{FF2B5EF4-FFF2-40B4-BE49-F238E27FC236}">
                <a16:creationId xmlns:a16="http://schemas.microsoft.com/office/drawing/2014/main" id="{F123E41D-6CDE-4270-987F-19EBA2F77803}"/>
              </a:ext>
            </a:extLst>
          </p:cNvPr>
          <p:cNvSpPr>
            <a:spLocks noGrp="1"/>
          </p:cNvSpPr>
          <p:nvPr>
            <p:ph type="subTitle" idx="20"/>
          </p:nvPr>
        </p:nvSpPr>
        <p:spPr>
          <a:xfrm>
            <a:off x="358120" y="960043"/>
            <a:ext cx="5370137"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7" name="Footer Placeholder 4">
            <a:extLst>
              <a:ext uri="{FF2B5EF4-FFF2-40B4-BE49-F238E27FC236}">
                <a16:creationId xmlns:a16="http://schemas.microsoft.com/office/drawing/2014/main" id="{C96352F0-92E3-FD45-89F8-31753291D4D9}"/>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1095015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61A7C17-1FCA-458C-A9D5-EB02358F0E8D}"/>
              </a:ext>
            </a:extLst>
          </p:cNvPr>
          <p:cNvSpPr>
            <a:spLocks noGrp="1"/>
          </p:cNvSpPr>
          <p:nvPr>
            <p:ph type="pic" sz="quarter" idx="13"/>
          </p:nvPr>
        </p:nvSpPr>
        <p:spPr>
          <a:xfrm>
            <a:off x="0" y="0"/>
            <a:ext cx="12192374" cy="6858000"/>
          </a:xfrm>
          <a:solidFill>
            <a:schemeClr val="bg1">
              <a:lumMod val="9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91F8E359-4E11-0346-8EDA-B01AFB83695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AF4D9854-D28F-504B-B433-A79A8B8E7104}"/>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462170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full page imag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1" y="1479770"/>
            <a:ext cx="12192374"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8" name="Slide Number Placeholder 3">
            <a:extLst>
              <a:ext uri="{FF2B5EF4-FFF2-40B4-BE49-F238E27FC236}">
                <a16:creationId xmlns:a16="http://schemas.microsoft.com/office/drawing/2014/main" id="{4756E21D-1E4B-3440-8373-00317E10ADF4}"/>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9" name="Title 5">
            <a:extLst>
              <a:ext uri="{FF2B5EF4-FFF2-40B4-BE49-F238E27FC236}">
                <a16:creationId xmlns:a16="http://schemas.microsoft.com/office/drawing/2014/main" id="{23CD9C5A-0786-F842-8C08-D27EC2B06C94}"/>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1" name="Subtitle 2">
            <a:extLst>
              <a:ext uri="{FF2B5EF4-FFF2-40B4-BE49-F238E27FC236}">
                <a16:creationId xmlns:a16="http://schemas.microsoft.com/office/drawing/2014/main" id="{0F93AC0E-3174-C147-8004-BD4C25955C98}"/>
              </a:ext>
            </a:extLst>
          </p:cNvPr>
          <p:cNvSpPr>
            <a:spLocks noGrp="1"/>
          </p:cNvSpPr>
          <p:nvPr>
            <p:ph type="subTitle" idx="15"/>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A2E5B3A5-4DE1-B64B-99EF-897A4AEB6471}"/>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2537668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2 large images">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7C8F708-C845-439A-92CC-54BE77525098}"/>
              </a:ext>
            </a:extLst>
          </p:cNvPr>
          <p:cNvSpPr>
            <a:spLocks noGrp="1"/>
          </p:cNvSpPr>
          <p:nvPr>
            <p:ph type="pic" sz="quarter" idx="13"/>
          </p:nvPr>
        </p:nvSpPr>
        <p:spPr>
          <a:xfrm>
            <a:off x="358599" y="1479770"/>
            <a:ext cx="5720898" cy="4638391"/>
          </a:xfrm>
          <a:solidFill>
            <a:schemeClr val="bg1">
              <a:lumMod val="95000"/>
            </a:schemeClr>
          </a:solidFill>
        </p:spPr>
        <p:txBody>
          <a:bodyPr lIns="108000" tIns="108000"/>
          <a:lstStyle>
            <a:lvl1pPr>
              <a:defRPr b="0"/>
            </a:lvl1pPr>
          </a:lstStyle>
          <a:p>
            <a:r>
              <a:rPr lang="en-US"/>
              <a:t>Click icon to add picture</a:t>
            </a:r>
            <a:endParaRPr lang="en-GB"/>
          </a:p>
        </p:txBody>
      </p:sp>
      <p:sp>
        <p:nvSpPr>
          <p:cNvPr id="7" name="Picture Placeholder 6">
            <a:extLst>
              <a:ext uri="{FF2B5EF4-FFF2-40B4-BE49-F238E27FC236}">
                <a16:creationId xmlns:a16="http://schemas.microsoft.com/office/drawing/2014/main" id="{FA139E5E-A22B-4F21-B007-3DE51F648135}"/>
              </a:ext>
            </a:extLst>
          </p:cNvPr>
          <p:cNvSpPr>
            <a:spLocks noGrp="1"/>
          </p:cNvSpPr>
          <p:nvPr>
            <p:ph type="pic" sz="quarter" idx="14"/>
          </p:nvPr>
        </p:nvSpPr>
        <p:spPr>
          <a:xfrm>
            <a:off x="6091998" y="1479770"/>
            <a:ext cx="5720898" cy="4638391"/>
          </a:xfrm>
          <a:solidFill>
            <a:schemeClr val="bg1">
              <a:lumMod val="85000"/>
            </a:schemeClr>
          </a:solidFill>
        </p:spPr>
        <p:txBody>
          <a:bodyPr lIns="108000" tIns="108000"/>
          <a:lstStyle>
            <a:lvl1pPr>
              <a:defRPr b="0"/>
            </a:lvl1pPr>
          </a:lstStyle>
          <a:p>
            <a:r>
              <a:rPr lang="en-US"/>
              <a:t>Click icon to add picture</a:t>
            </a:r>
            <a:endParaRPr lang="en-GB"/>
          </a:p>
        </p:txBody>
      </p:sp>
      <p:sp>
        <p:nvSpPr>
          <p:cNvPr id="9" name="Slide Number Placeholder 3">
            <a:extLst>
              <a:ext uri="{FF2B5EF4-FFF2-40B4-BE49-F238E27FC236}">
                <a16:creationId xmlns:a16="http://schemas.microsoft.com/office/drawing/2014/main" id="{2289E0EB-215A-DA44-95C8-18D2200800D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11" name="Title 5">
            <a:extLst>
              <a:ext uri="{FF2B5EF4-FFF2-40B4-BE49-F238E27FC236}">
                <a16:creationId xmlns:a16="http://schemas.microsoft.com/office/drawing/2014/main" id="{84DCAB07-2D71-6C47-8885-692E39E2A103}"/>
              </a:ext>
            </a:extLst>
          </p:cNvPr>
          <p:cNvSpPr>
            <a:spLocks noGrp="1"/>
          </p:cNvSpPr>
          <p:nvPr>
            <p:ph type="title"/>
          </p:nvPr>
        </p:nvSpPr>
        <p:spPr>
          <a:xfrm>
            <a:off x="358598" y="359994"/>
            <a:ext cx="11466801" cy="480022"/>
          </a:xfrm>
        </p:spPr>
        <p:txBody>
          <a:bodyPr/>
          <a:lstStyle>
            <a:lvl1pPr>
              <a:defRPr sz="2406"/>
            </a:lvl1pPr>
          </a:lstStyle>
          <a:p>
            <a:r>
              <a:rPr lang="en-US"/>
              <a:t>Click to edit Master title style</a:t>
            </a:r>
          </a:p>
        </p:txBody>
      </p:sp>
      <p:sp>
        <p:nvSpPr>
          <p:cNvPr id="12" name="Subtitle 2">
            <a:extLst>
              <a:ext uri="{FF2B5EF4-FFF2-40B4-BE49-F238E27FC236}">
                <a16:creationId xmlns:a16="http://schemas.microsoft.com/office/drawing/2014/main" id="{12BC8A83-8F70-ED4A-9D66-183E512D9F3B}"/>
              </a:ext>
            </a:extLst>
          </p:cNvPr>
          <p:cNvSpPr>
            <a:spLocks noGrp="1"/>
          </p:cNvSpPr>
          <p:nvPr>
            <p:ph type="subTitle" idx="16"/>
          </p:nvPr>
        </p:nvSpPr>
        <p:spPr>
          <a:xfrm>
            <a:off x="358121" y="960043"/>
            <a:ext cx="11466801" cy="541378"/>
          </a:xfrm>
        </p:spPr>
        <p:txBody>
          <a:bodyPr/>
          <a:lstStyle>
            <a:lvl1pPr marL="0" indent="0">
              <a:buNone/>
              <a:defRPr sz="1604">
                <a:solidFill>
                  <a:schemeClr val="accent1"/>
                </a:solidFill>
              </a:defRPr>
            </a:lvl1pPr>
          </a:lstStyle>
          <a:p>
            <a:r>
              <a:rPr lang="en-US"/>
              <a:t>Click to edit Master subtitle style</a:t>
            </a:r>
            <a:endParaRPr lang="en-GB"/>
          </a:p>
        </p:txBody>
      </p:sp>
      <p:sp>
        <p:nvSpPr>
          <p:cNvPr id="10" name="Footer Placeholder 4">
            <a:extLst>
              <a:ext uri="{FF2B5EF4-FFF2-40B4-BE49-F238E27FC236}">
                <a16:creationId xmlns:a16="http://schemas.microsoft.com/office/drawing/2014/main" id="{8CE58A97-B217-B542-AB17-B282DE453140}"/>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3781741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0" y="6571046"/>
            <a:ext cx="358599" cy="263471"/>
          </a:xfrm>
          <a:prstGeom prst="rect">
            <a:avLst/>
          </a:prstGeom>
        </p:spPr>
        <p:txBody>
          <a:bodyPr/>
          <a:lstStyle>
            <a:lvl1pPr algn="ctr">
              <a:defRPr b="1" i="0">
                <a:latin typeface="Century Gothic" panose="020B0502020202020204" pitchFamily="34" charset="0"/>
              </a:defRPr>
            </a:lvl1pPr>
          </a:lstStyle>
          <a:p>
            <a:fld id="{75F5480B-03E2-445D-B78B-57BE0928B076}" type="slidenum">
              <a:rPr lang="en-GB" smtClean="0"/>
              <a:t>‹#›</a:t>
            </a:fld>
            <a:endParaRPr lang="en-GB"/>
          </a:p>
        </p:txBody>
      </p:sp>
      <p:sp>
        <p:nvSpPr>
          <p:cNvPr id="4" name="TextBox 3">
            <a:extLst>
              <a:ext uri="{FF2B5EF4-FFF2-40B4-BE49-F238E27FC236}">
                <a16:creationId xmlns:a16="http://schemas.microsoft.com/office/drawing/2014/main" id="{C4F1F03D-C4F0-AF4D-AFFF-609C4FF4D6D3}"/>
              </a:ext>
            </a:extLst>
          </p:cNvPr>
          <p:cNvSpPr txBox="1"/>
          <p:nvPr/>
        </p:nvSpPr>
        <p:spPr>
          <a:xfrm>
            <a:off x="11568633" y="6502197"/>
            <a:ext cx="0" cy="0"/>
          </a:xfrm>
          <a:prstGeom prst="rect">
            <a:avLst/>
          </a:prstGeom>
          <a:noFill/>
        </p:spPr>
        <p:txBody>
          <a:bodyPr wrap="none" lIns="0" tIns="0" rIns="0" bIns="0" rtlCol="0">
            <a:noAutofit/>
          </a:bodyPr>
          <a:lstStyle/>
          <a:p>
            <a:endParaRPr lang="en-US" sz="1494"/>
          </a:p>
        </p:txBody>
      </p:sp>
      <p:sp>
        <p:nvSpPr>
          <p:cNvPr id="5" name="Footer Placeholder 4">
            <a:extLst>
              <a:ext uri="{FF2B5EF4-FFF2-40B4-BE49-F238E27FC236}">
                <a16:creationId xmlns:a16="http://schemas.microsoft.com/office/drawing/2014/main" id="{22F7D163-90BB-984D-8414-8F6CC3676125}"/>
              </a:ext>
            </a:extLst>
          </p:cNvPr>
          <p:cNvSpPr>
            <a:spLocks noGrp="1"/>
          </p:cNvSpPr>
          <p:nvPr>
            <p:ph type="ftr" sz="quarter" idx="13"/>
          </p:nvPr>
        </p:nvSpPr>
        <p:spPr/>
        <p:txBody>
          <a:bodyPr/>
          <a:lstStyle/>
          <a:p>
            <a:endParaRPr lang="en-GB"/>
          </a:p>
        </p:txBody>
      </p:sp>
      <p:sp>
        <p:nvSpPr>
          <p:cNvPr id="6" name="Title 5">
            <a:extLst>
              <a:ext uri="{FF2B5EF4-FFF2-40B4-BE49-F238E27FC236}">
                <a16:creationId xmlns:a16="http://schemas.microsoft.com/office/drawing/2014/main" id="{6B1B4166-45F0-DA42-B193-E60E5144CA12}"/>
              </a:ext>
            </a:extLst>
          </p:cNvPr>
          <p:cNvSpPr>
            <a:spLocks noGrp="1"/>
          </p:cNvSpPr>
          <p:nvPr>
            <p:ph type="title"/>
          </p:nvPr>
        </p:nvSpPr>
        <p:spPr/>
        <p:txBody>
          <a:bodyPr/>
          <a:lstStyle/>
          <a:p>
            <a:r>
              <a:rPr lang="en-US"/>
              <a:t>Click to edit Master title style</a:t>
            </a:r>
          </a:p>
        </p:txBody>
      </p:sp>
      <p:sp>
        <p:nvSpPr>
          <p:cNvPr id="10" name="Date Placeholder 9">
            <a:extLst>
              <a:ext uri="{FF2B5EF4-FFF2-40B4-BE49-F238E27FC236}">
                <a16:creationId xmlns:a16="http://schemas.microsoft.com/office/drawing/2014/main" id="{AF42AB2C-E8B8-4B42-AD9C-2D3F18E9744E}"/>
              </a:ext>
            </a:extLst>
          </p:cNvPr>
          <p:cNvSpPr>
            <a:spLocks noGrp="1"/>
          </p:cNvSpPr>
          <p:nvPr>
            <p:ph type="dt" sz="half" idx="14"/>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41976242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A49F2FC5-9097-E64F-B17C-B97CA3F88495}"/>
              </a:ext>
            </a:extLst>
          </p:cNvPr>
          <p:cNvSpPr>
            <a:spLocks noGrp="1"/>
          </p:cNvSpPr>
          <p:nvPr>
            <p:ph type="sldNum" sz="quarter" idx="12"/>
          </p:nvPr>
        </p:nvSpPr>
        <p:spPr>
          <a:xfrm>
            <a:off x="358600" y="6334128"/>
            <a:ext cx="358599" cy="263471"/>
          </a:xfrm>
          <a:prstGeom prst="rect">
            <a:avLst/>
          </a:prstGeom>
        </p:spPr>
        <p:txBody>
          <a:bodyPr/>
          <a:lstStyle>
            <a:lvl1pPr algn="l">
              <a:defRPr b="0" i="0">
                <a:latin typeface="Century Gothic" panose="020B0502020202020204" pitchFamily="34" charset="0"/>
              </a:defRPr>
            </a:lvl1pPr>
          </a:lstStyle>
          <a:p>
            <a:fld id="{0B868178-02AE-42FC-958D-6B8F13B60175}" type="slidenum">
              <a:rPr lang="en-GB" smtClean="0"/>
              <a:pPr/>
              <a:t>‹#›</a:t>
            </a:fld>
            <a:endParaRPr lang="en-GB"/>
          </a:p>
        </p:txBody>
      </p:sp>
      <p:sp>
        <p:nvSpPr>
          <p:cNvPr id="4" name="Footer Placeholder 4">
            <a:extLst>
              <a:ext uri="{FF2B5EF4-FFF2-40B4-BE49-F238E27FC236}">
                <a16:creationId xmlns:a16="http://schemas.microsoft.com/office/drawing/2014/main" id="{123ED813-7CC5-844C-BD99-67C7E4ADCC3F}"/>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Century Gothic" panose="020B0502020202020204" pitchFamily="34" charset="0"/>
              </a:defRPr>
            </a:lvl1pPr>
          </a:lstStyle>
          <a:p>
            <a:r>
              <a:rPr lang="en-GB"/>
              <a:t>Data classification. Published version. Owner’s name.</a:t>
            </a:r>
          </a:p>
        </p:txBody>
      </p:sp>
    </p:spTree>
    <p:extLst>
      <p:ext uri="{BB962C8B-B14F-4D97-AF65-F5344CB8AC3E}">
        <p14:creationId xmlns:p14="http://schemas.microsoft.com/office/powerpoint/2010/main" val="12489112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45A83-D2D9-9F40-9C5F-7E8AF64047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3" name="Slide Number Placeholder 3">
            <a:extLst>
              <a:ext uri="{FF2B5EF4-FFF2-40B4-BE49-F238E27FC236}">
                <a16:creationId xmlns:a16="http://schemas.microsoft.com/office/drawing/2014/main" id="{86D21454-BFAB-4943-A062-8ED86CE90930}"/>
              </a:ext>
            </a:extLst>
          </p:cNvPr>
          <p:cNvSpPr>
            <a:spLocks noGrp="1"/>
          </p:cNvSpPr>
          <p:nvPr>
            <p:ph type="sldNum" sz="quarter" idx="12"/>
          </p:nvPr>
        </p:nvSpPr>
        <p:spPr>
          <a:xfrm>
            <a:off x="358600" y="6334128"/>
            <a:ext cx="358599" cy="263471"/>
          </a:xfrm>
          <a:prstGeom prst="rect">
            <a:avLst/>
          </a:prstGeom>
        </p:spPr>
        <p:txBody>
          <a:bodyPr/>
          <a:lstStyle>
            <a:lvl1pPr algn="l">
              <a:defRPr b="0"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6" name="Footer Placeholder 4">
            <a:extLst>
              <a:ext uri="{FF2B5EF4-FFF2-40B4-BE49-F238E27FC236}">
                <a16:creationId xmlns:a16="http://schemas.microsoft.com/office/drawing/2014/main" id="{C10A7736-4D28-614C-B240-D6CC432B0058}"/>
              </a:ext>
            </a:extLst>
          </p:cNvPr>
          <p:cNvSpPr>
            <a:spLocks noGrp="1"/>
          </p:cNvSpPr>
          <p:nvPr>
            <p:ph type="ftr" sz="quarter" idx="3"/>
          </p:nvPr>
        </p:nvSpPr>
        <p:spPr>
          <a:xfrm>
            <a:off x="4330405" y="6334128"/>
            <a:ext cx="7028927" cy="263471"/>
          </a:xfrm>
          <a:prstGeom prst="rect">
            <a:avLst/>
          </a:prstGeom>
        </p:spPr>
        <p:txBody>
          <a:bodyPr vert="horz" lIns="0" tIns="0" rIns="0" bIns="0" rtlCol="0" anchor="b" anchorCtr="0">
            <a:noAutofit/>
          </a:bodyPr>
          <a:lstStyle>
            <a:lvl1pPr algn="r">
              <a:defRPr sz="997" b="0" i="0">
                <a:solidFill>
                  <a:schemeClr val="bg1"/>
                </a:solidFill>
                <a:latin typeface="Century Gothic" panose="020B0502020202020204" pitchFamily="34" charset="0"/>
              </a:defRPr>
            </a:lvl1pPr>
          </a:lstStyle>
          <a:p>
            <a:r>
              <a:rPr lang="en-GB"/>
              <a:t>Data classification. Published version. Owner’s name.</a:t>
            </a:r>
            <a:endParaRPr lang="en-GB">
              <a:solidFill>
                <a:schemeClr val="bg1"/>
              </a:solidFill>
            </a:endParaRPr>
          </a:p>
        </p:txBody>
      </p:sp>
    </p:spTree>
    <p:extLst>
      <p:ext uri="{BB962C8B-B14F-4D97-AF65-F5344CB8AC3E}">
        <p14:creationId xmlns:p14="http://schemas.microsoft.com/office/powerpoint/2010/main" val="28449753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338455" y="6340554"/>
            <a:ext cx="2486944" cy="274379"/>
          </a:xfrm>
          <a:prstGeom prst="rect">
            <a:avLst/>
          </a:prstGeom>
          <a:noFill/>
        </p:spPr>
        <p:txBody>
          <a:bodyPr wrap="square" lIns="0" tIns="0" rIns="0" bIns="0" rtlCol="0" anchor="b" anchorCtr="0">
            <a:noAutofit/>
          </a:bodyPr>
          <a:lstStyle/>
          <a:p>
            <a:pPr algn="l"/>
            <a:r>
              <a:rPr lang="en-GB" sz="1003">
                <a:solidFill>
                  <a:schemeClr val="bg1"/>
                </a:solidFill>
                <a:latin typeface="Century Gothic" panose="020B0502020202020204" pitchFamily="34" charset="0"/>
              </a:rPr>
              <a:t>© British Telecommunications plc 2021</a:t>
            </a:r>
            <a:endParaRPr lang="en-GB" sz="993" b="0" i="0">
              <a:solidFill>
                <a:schemeClr val="bg1"/>
              </a:solidFill>
              <a:latin typeface="Century Gothic" panose="020B0502020202020204" pitchFamily="34" charset="0"/>
            </a:endParaRPr>
          </a:p>
        </p:txBody>
      </p:sp>
      <p:pic>
        <p:nvPicPr>
          <p:cNvPr id="6" name="Picture 5">
            <a:extLst>
              <a:ext uri="{FF2B5EF4-FFF2-40B4-BE49-F238E27FC236}">
                <a16:creationId xmlns:a16="http://schemas.microsoft.com/office/drawing/2014/main" id="{EB7FCA7E-F818-1F44-BC9E-CC041BB74ED3}"/>
              </a:ext>
            </a:extLst>
          </p:cNvPr>
          <p:cNvPicPr>
            <a:picLocks noChangeAspect="1"/>
          </p:cNvPicPr>
          <p:nvPr userDrawn="1"/>
        </p:nvPicPr>
        <p:blipFill>
          <a:blip r:embed="rId3"/>
          <a:stretch>
            <a:fillRect/>
          </a:stretch>
        </p:blipFill>
        <p:spPr>
          <a:xfrm>
            <a:off x="5396282" y="2717721"/>
            <a:ext cx="1425713" cy="1425630"/>
          </a:xfrm>
          <a:prstGeom prst="rect">
            <a:avLst/>
          </a:prstGeom>
        </p:spPr>
      </p:pic>
    </p:spTree>
    <p:extLst>
      <p:ext uri="{BB962C8B-B14F-4D97-AF65-F5344CB8AC3E}">
        <p14:creationId xmlns:p14="http://schemas.microsoft.com/office/powerpoint/2010/main" val="3652458095"/>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F522-EBAB-43A4-8BB0-5D8B381E99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279BB2-DBAB-4CE3-8C32-6AF5640A87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7339B0-46D9-451E-B2AF-F2FCDF3C4C65}"/>
              </a:ext>
            </a:extLst>
          </p:cNvPr>
          <p:cNvSpPr>
            <a:spLocks noGrp="1"/>
          </p:cNvSpPr>
          <p:nvPr>
            <p:ph type="dt" sz="half" idx="10"/>
          </p:nvPr>
        </p:nvSpPr>
        <p:spPr/>
        <p:txBody>
          <a:bodyPr/>
          <a:lstStyle/>
          <a:p>
            <a:fld id="{AED4AFDB-FD3C-4FC1-A26B-4921D71550CB}" type="datetimeFigureOut">
              <a:rPr lang="en-GB" smtClean="0"/>
              <a:t>09/05/2022</a:t>
            </a:fld>
            <a:endParaRPr lang="en-GB"/>
          </a:p>
        </p:txBody>
      </p:sp>
      <p:sp>
        <p:nvSpPr>
          <p:cNvPr id="5" name="Footer Placeholder 4">
            <a:extLst>
              <a:ext uri="{FF2B5EF4-FFF2-40B4-BE49-F238E27FC236}">
                <a16:creationId xmlns:a16="http://schemas.microsoft.com/office/drawing/2014/main" id="{15D43D48-F12A-41A2-82BA-C52D341CD871}"/>
              </a:ext>
            </a:extLst>
          </p:cNvPr>
          <p:cNvSpPr>
            <a:spLocks noGrp="1"/>
          </p:cNvSpPr>
          <p:nvPr>
            <p:ph type="ftr" sz="quarter" idx="11"/>
          </p:nvPr>
        </p:nvSpPr>
        <p:spPr/>
        <p:txBody>
          <a:bodyPr/>
          <a:lstStyle/>
          <a:p>
            <a:endParaRPr lang="en-GB"/>
          </a:p>
        </p:txBody>
      </p:sp>
      <p:sp>
        <p:nvSpPr>
          <p:cNvPr id="7" name="Slide Number Placeholder 1">
            <a:extLst>
              <a:ext uri="{FF2B5EF4-FFF2-40B4-BE49-F238E27FC236}">
                <a16:creationId xmlns:a16="http://schemas.microsoft.com/office/drawing/2014/main" id="{49E7683C-1E6D-431C-BCFC-6A9CB56E85CF}"/>
              </a:ext>
            </a:extLst>
          </p:cNvPr>
          <p:cNvSpPr txBox="1">
            <a:spLocks/>
          </p:cNvSpPr>
          <p:nvPr userDrawn="1"/>
        </p:nvSpPr>
        <p:spPr>
          <a:xfrm>
            <a:off x="2893" y="6492164"/>
            <a:ext cx="355706" cy="258537"/>
          </a:xfrm>
          <a:prstGeom prst="rect">
            <a:avLst/>
          </a:prstGeom>
        </p:spPr>
        <p:txBody>
          <a:bodyPr vert="horz" lIns="0" tIns="0" rIns="0" bIns="0" rtlCol="0" anchor="b" anchorCtr="0">
            <a:noAutofit/>
          </a:bodyPr>
          <a:lstStyle>
            <a:defPPr>
              <a:defRPr lang="en-US"/>
            </a:defPPr>
            <a:lvl1pPr marL="0" algn="ctr" defTabSz="914400" rtl="0" eaLnBrk="1" latinLnBrk="0" hangingPunct="1">
              <a:defRPr sz="1000" b="0" i="0" kern="1200">
                <a:solidFill>
                  <a:schemeClr val="accent1"/>
                </a:solidFill>
                <a:latin typeface="BT Font" panose="020B0506020204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6183">
              <a:defRPr/>
            </a:pPr>
            <a:fld id="{0B868178-02AE-42FC-958D-6B8F13B60175}" type="slidenum">
              <a:rPr lang="en-GB" sz="987">
                <a:solidFill>
                  <a:srgbClr val="5514B3"/>
                </a:solidFill>
              </a:rPr>
              <a:pPr defTabSz="906183">
                <a:defRPr/>
              </a:pPr>
              <a:t>‹#›</a:t>
            </a:fld>
            <a:endParaRPr lang="en-GB" sz="987">
              <a:solidFill>
                <a:srgbClr val="5514B3"/>
              </a:solidFill>
            </a:endParaRPr>
          </a:p>
        </p:txBody>
      </p:sp>
    </p:spTree>
    <p:extLst>
      <p:ext uri="{BB962C8B-B14F-4D97-AF65-F5344CB8AC3E}">
        <p14:creationId xmlns:p14="http://schemas.microsoft.com/office/powerpoint/2010/main" val="13288897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image (city)">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30F4FA7-BEDF-4074-A634-4776090A4847}"/>
              </a:ext>
            </a:extLst>
          </p:cNvPr>
          <p:cNvGraphicFramePr>
            <a:graphicFrameLocks noChangeAspect="1"/>
          </p:cNvGraphicFramePr>
          <p:nvPr userDrawn="1">
            <p:custDataLst>
              <p:tags r:id="rId1"/>
            </p:custDataLst>
          </p:nvPr>
        </p:nvGraphicFramePr>
        <p:xfrm>
          <a:off x="1595" y="1596"/>
          <a:ext cx="1591" cy="1591"/>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11" name="Object 10" hidden="1">
                        <a:extLst>
                          <a:ext uri="{FF2B5EF4-FFF2-40B4-BE49-F238E27FC236}">
                            <a16:creationId xmlns:a16="http://schemas.microsoft.com/office/drawing/2014/main" id="{030F4FA7-BEDF-4074-A634-4776090A4847}"/>
                          </a:ext>
                        </a:extLst>
                      </p:cNvPr>
                      <p:cNvPicPr/>
                      <p:nvPr/>
                    </p:nvPicPr>
                    <p:blipFill>
                      <a:blip r:embed="rId5"/>
                      <a:stretch>
                        <a:fillRect/>
                      </a:stretch>
                    </p:blipFill>
                    <p:spPr>
                      <a:xfrm>
                        <a:off x="1595" y="1596"/>
                        <a:ext cx="1591" cy="1591"/>
                      </a:xfrm>
                      <a:prstGeom prst="rect">
                        <a:avLst/>
                      </a:prstGeom>
                    </p:spPr>
                  </p:pic>
                </p:oleObj>
              </mc:Fallback>
            </mc:AlternateContent>
          </a:graphicData>
        </a:graphic>
      </p:graphicFrame>
      <p:sp>
        <p:nvSpPr>
          <p:cNvPr id="2" name="Title 1"/>
          <p:cNvSpPr>
            <a:spLocks noGrp="1"/>
          </p:cNvSpPr>
          <p:nvPr>
            <p:ph type="ctrTitle"/>
          </p:nvPr>
        </p:nvSpPr>
        <p:spPr>
          <a:xfrm>
            <a:off x="502040" y="1804595"/>
            <a:ext cx="5737588" cy="1263216"/>
          </a:xfrm>
        </p:spPr>
        <p:txBody>
          <a:bodyPr/>
          <a:lstStyle>
            <a:lvl1pPr algn="l">
              <a:lnSpc>
                <a:spcPct val="85000"/>
              </a:lnSpc>
              <a:defRPr sz="4239" b="0" i="0">
                <a:solidFill>
                  <a:schemeClr val="bg1"/>
                </a:solidFill>
                <a:latin typeface="+mn-lt"/>
              </a:defRPr>
            </a:lvl1pPr>
          </a:lstStyle>
          <a:p>
            <a:r>
              <a:rPr lang="en-US"/>
              <a:t>Click to edit Master title style</a:t>
            </a:r>
            <a:endParaRPr lang="en-GB"/>
          </a:p>
        </p:txBody>
      </p:sp>
      <p:sp>
        <p:nvSpPr>
          <p:cNvPr id="3" name="Subtitle 2"/>
          <p:cNvSpPr>
            <a:spLocks noGrp="1"/>
          </p:cNvSpPr>
          <p:nvPr>
            <p:ph type="subTitle" idx="1" hasCustomPrompt="1"/>
          </p:nvPr>
        </p:nvSpPr>
        <p:spPr>
          <a:xfrm>
            <a:off x="502039" y="3212432"/>
            <a:ext cx="5737588" cy="720000"/>
          </a:xfrm>
          <a:ln>
            <a:noFill/>
          </a:ln>
        </p:spPr>
        <p:txBody>
          <a:bodyPr/>
          <a:lstStyle>
            <a:lvl1pPr marL="0" indent="0" algn="l">
              <a:lnSpc>
                <a:spcPct val="100000"/>
              </a:lnSpc>
              <a:buNone/>
              <a:defRPr sz="2384" b="0" i="0">
                <a:solidFill>
                  <a:schemeClr val="bg1"/>
                </a:solidFill>
                <a:latin typeface="+mn-lt"/>
              </a:defRPr>
            </a:lvl1pPr>
            <a:lvl2pPr marL="604219" indent="0" algn="ctr">
              <a:buNone/>
              <a:defRPr>
                <a:solidFill>
                  <a:schemeClr val="tx1">
                    <a:tint val="75000"/>
                  </a:schemeClr>
                </a:solidFill>
              </a:defRPr>
            </a:lvl2pPr>
            <a:lvl3pPr marL="1208435" indent="0" algn="ctr">
              <a:buNone/>
              <a:defRPr>
                <a:solidFill>
                  <a:schemeClr val="tx1">
                    <a:tint val="75000"/>
                  </a:schemeClr>
                </a:solidFill>
              </a:defRPr>
            </a:lvl3pPr>
            <a:lvl4pPr marL="1812654" indent="0" algn="ctr">
              <a:buNone/>
              <a:defRPr>
                <a:solidFill>
                  <a:schemeClr val="tx1">
                    <a:tint val="75000"/>
                  </a:schemeClr>
                </a:solidFill>
              </a:defRPr>
            </a:lvl4pPr>
            <a:lvl5pPr marL="2416873" indent="0" algn="ctr">
              <a:buNone/>
              <a:defRPr>
                <a:solidFill>
                  <a:schemeClr val="tx1">
                    <a:tint val="75000"/>
                  </a:schemeClr>
                </a:solidFill>
              </a:defRPr>
            </a:lvl5pPr>
            <a:lvl6pPr marL="3021090" indent="0" algn="ctr">
              <a:buNone/>
              <a:defRPr>
                <a:solidFill>
                  <a:schemeClr val="tx1">
                    <a:tint val="75000"/>
                  </a:schemeClr>
                </a:solidFill>
              </a:defRPr>
            </a:lvl6pPr>
            <a:lvl7pPr marL="3625308" indent="0" algn="ctr">
              <a:buNone/>
              <a:defRPr>
                <a:solidFill>
                  <a:schemeClr val="tx1">
                    <a:tint val="75000"/>
                  </a:schemeClr>
                </a:solidFill>
              </a:defRPr>
            </a:lvl7pPr>
            <a:lvl8pPr marL="4229525" indent="0" algn="ctr">
              <a:buNone/>
              <a:defRPr>
                <a:solidFill>
                  <a:schemeClr val="tx1">
                    <a:tint val="75000"/>
                  </a:schemeClr>
                </a:solidFill>
              </a:defRPr>
            </a:lvl8pPr>
            <a:lvl9pPr marL="4833743" indent="0" algn="ctr">
              <a:buNone/>
              <a:defRPr>
                <a:solidFill>
                  <a:schemeClr val="tx1">
                    <a:tint val="75000"/>
                  </a:schemeClr>
                </a:solidFill>
              </a:defRPr>
            </a:lvl9pPr>
          </a:lstStyle>
          <a:p>
            <a:r>
              <a:rPr lang="en-US"/>
              <a:t>Click to edit Master date style</a:t>
            </a:r>
            <a:endParaRPr lang="en-GB"/>
          </a:p>
        </p:txBody>
      </p:sp>
      <p:sp>
        <p:nvSpPr>
          <p:cNvPr id="7" name="TextBox 6"/>
          <p:cNvSpPr txBox="1"/>
          <p:nvPr userDrawn="1"/>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FFFFFF"/>
                </a:solidFill>
              </a:rPr>
              <a:t>© British Telecommunications plc 2019</a:t>
            </a:r>
          </a:p>
        </p:txBody>
      </p:sp>
      <p:pic>
        <p:nvPicPr>
          <p:cNvPr id="9" name="Picture 8">
            <a:extLst>
              <a:ext uri="{FF2B5EF4-FFF2-40B4-BE49-F238E27FC236}">
                <a16:creationId xmlns:a16="http://schemas.microsoft.com/office/drawing/2014/main" id="{82B1A36D-3FC6-4247-86B7-2894A637DCB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20194" y="516964"/>
            <a:ext cx="816000" cy="816000"/>
          </a:xfrm>
          <a:prstGeom prst="rect">
            <a:avLst/>
          </a:prstGeom>
        </p:spPr>
      </p:pic>
    </p:spTree>
    <p:extLst>
      <p:ext uri="{BB962C8B-B14F-4D97-AF65-F5344CB8AC3E}">
        <p14:creationId xmlns:p14="http://schemas.microsoft.com/office/powerpoint/2010/main" val="3342828142"/>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logo (Consumer)">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30F4FA7-BEDF-4074-A634-4776090A4847}"/>
              </a:ext>
            </a:extLst>
          </p:cNvPr>
          <p:cNvGraphicFramePr>
            <a:graphicFrameLocks noChangeAspect="1"/>
          </p:cNvGraphicFramePr>
          <p:nvPr userDrawn="1">
            <p:custDataLst>
              <p:tags r:id="rId1"/>
            </p:custDataLst>
          </p:nvPr>
        </p:nvGraphicFramePr>
        <p:xfrm>
          <a:off x="1595" y="1596"/>
          <a:ext cx="1591" cy="1591"/>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11" name="Object 10" hidden="1">
                        <a:extLst>
                          <a:ext uri="{FF2B5EF4-FFF2-40B4-BE49-F238E27FC236}">
                            <a16:creationId xmlns:a16="http://schemas.microsoft.com/office/drawing/2014/main" id="{030F4FA7-BEDF-4074-A634-4776090A4847}"/>
                          </a:ext>
                        </a:extLst>
                      </p:cNvPr>
                      <p:cNvPicPr/>
                      <p:nvPr/>
                    </p:nvPicPr>
                    <p:blipFill>
                      <a:blip r:embed="rId4"/>
                      <a:stretch>
                        <a:fillRect/>
                      </a:stretch>
                    </p:blipFill>
                    <p:spPr>
                      <a:xfrm>
                        <a:off x="1595" y="1596"/>
                        <a:ext cx="1591" cy="1591"/>
                      </a:xfrm>
                      <a:prstGeom prst="rect">
                        <a:avLst/>
                      </a:prstGeom>
                    </p:spPr>
                  </p:pic>
                </p:oleObj>
              </mc:Fallback>
            </mc:AlternateContent>
          </a:graphicData>
        </a:graphic>
      </p:graphicFrame>
      <p:sp>
        <p:nvSpPr>
          <p:cNvPr id="2" name="Title 1"/>
          <p:cNvSpPr>
            <a:spLocks noGrp="1"/>
          </p:cNvSpPr>
          <p:nvPr>
            <p:ph type="ctrTitle"/>
          </p:nvPr>
        </p:nvSpPr>
        <p:spPr>
          <a:xfrm>
            <a:off x="502041" y="3509409"/>
            <a:ext cx="7130131" cy="1263216"/>
          </a:xfrm>
        </p:spPr>
        <p:txBody>
          <a:bodyPr/>
          <a:lstStyle>
            <a:lvl1pPr algn="l">
              <a:lnSpc>
                <a:spcPct val="85000"/>
              </a:lnSpc>
              <a:defRPr sz="4239" b="0" i="0">
                <a:solidFill>
                  <a:schemeClr val="accent4"/>
                </a:solidFill>
                <a:latin typeface="+mn-lt"/>
              </a:defRPr>
            </a:lvl1pPr>
          </a:lstStyle>
          <a:p>
            <a:r>
              <a:rPr lang="en-US"/>
              <a:t>Click to edit Master title style</a:t>
            </a:r>
            <a:endParaRPr lang="en-GB"/>
          </a:p>
        </p:txBody>
      </p:sp>
      <p:sp>
        <p:nvSpPr>
          <p:cNvPr id="3" name="Subtitle 2"/>
          <p:cNvSpPr>
            <a:spLocks noGrp="1"/>
          </p:cNvSpPr>
          <p:nvPr>
            <p:ph type="subTitle" idx="1" hasCustomPrompt="1"/>
          </p:nvPr>
        </p:nvSpPr>
        <p:spPr>
          <a:xfrm>
            <a:off x="480002" y="4917247"/>
            <a:ext cx="7130131" cy="720000"/>
          </a:xfrm>
          <a:ln>
            <a:noFill/>
          </a:ln>
        </p:spPr>
        <p:txBody>
          <a:bodyPr>
            <a:noAutofit/>
          </a:bodyPr>
          <a:lstStyle>
            <a:lvl1pPr marL="0" indent="0" algn="l">
              <a:lnSpc>
                <a:spcPct val="100000"/>
              </a:lnSpc>
              <a:buNone/>
              <a:defRPr sz="2384" b="0" i="0">
                <a:solidFill>
                  <a:schemeClr val="accent4"/>
                </a:solidFill>
                <a:latin typeface="+mn-lt"/>
              </a:defRPr>
            </a:lvl1pPr>
            <a:lvl2pPr marL="604219" indent="0" algn="ctr">
              <a:buNone/>
              <a:defRPr>
                <a:solidFill>
                  <a:schemeClr val="tx1">
                    <a:tint val="75000"/>
                  </a:schemeClr>
                </a:solidFill>
              </a:defRPr>
            </a:lvl2pPr>
            <a:lvl3pPr marL="1208435" indent="0" algn="ctr">
              <a:buNone/>
              <a:defRPr>
                <a:solidFill>
                  <a:schemeClr val="tx1">
                    <a:tint val="75000"/>
                  </a:schemeClr>
                </a:solidFill>
              </a:defRPr>
            </a:lvl3pPr>
            <a:lvl4pPr marL="1812654" indent="0" algn="ctr">
              <a:buNone/>
              <a:defRPr>
                <a:solidFill>
                  <a:schemeClr val="tx1">
                    <a:tint val="75000"/>
                  </a:schemeClr>
                </a:solidFill>
              </a:defRPr>
            </a:lvl4pPr>
            <a:lvl5pPr marL="2416873" indent="0" algn="ctr">
              <a:buNone/>
              <a:defRPr>
                <a:solidFill>
                  <a:schemeClr val="tx1">
                    <a:tint val="75000"/>
                  </a:schemeClr>
                </a:solidFill>
              </a:defRPr>
            </a:lvl5pPr>
            <a:lvl6pPr marL="3021090" indent="0" algn="ctr">
              <a:buNone/>
              <a:defRPr>
                <a:solidFill>
                  <a:schemeClr val="tx1">
                    <a:tint val="75000"/>
                  </a:schemeClr>
                </a:solidFill>
              </a:defRPr>
            </a:lvl6pPr>
            <a:lvl7pPr marL="3625308" indent="0" algn="ctr">
              <a:buNone/>
              <a:defRPr>
                <a:solidFill>
                  <a:schemeClr val="tx1">
                    <a:tint val="75000"/>
                  </a:schemeClr>
                </a:solidFill>
              </a:defRPr>
            </a:lvl7pPr>
            <a:lvl8pPr marL="4229525" indent="0" algn="ctr">
              <a:buNone/>
              <a:defRPr>
                <a:solidFill>
                  <a:schemeClr val="tx1">
                    <a:tint val="75000"/>
                  </a:schemeClr>
                </a:solidFill>
              </a:defRPr>
            </a:lvl8pPr>
            <a:lvl9pPr marL="4833743" indent="0" algn="ctr">
              <a:buNone/>
              <a:defRPr>
                <a:solidFill>
                  <a:schemeClr val="tx1">
                    <a:tint val="75000"/>
                  </a:schemeClr>
                </a:solidFill>
              </a:defRPr>
            </a:lvl9pPr>
          </a:lstStyle>
          <a:p>
            <a:r>
              <a:rPr lang="en-US"/>
              <a:t>Click to edit Master date style</a:t>
            </a:r>
            <a:endParaRPr lang="en-GB"/>
          </a:p>
        </p:txBody>
      </p:sp>
      <p:sp>
        <p:nvSpPr>
          <p:cNvPr id="7" name="TextBox 6"/>
          <p:cNvSpPr txBox="1"/>
          <p:nvPr userDrawn="1"/>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666666"/>
                </a:solidFill>
              </a:rPr>
              <a:t>© British Telecommunications plc 2019</a:t>
            </a:r>
          </a:p>
        </p:txBody>
      </p:sp>
      <p:pic>
        <p:nvPicPr>
          <p:cNvPr id="6" name="Picture 5">
            <a:extLst>
              <a:ext uri="{FF2B5EF4-FFF2-40B4-BE49-F238E27FC236}">
                <a16:creationId xmlns:a16="http://schemas.microsoft.com/office/drawing/2014/main" id="{70E600C3-C37A-4487-B246-282675EEA7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68075" y="652818"/>
            <a:ext cx="4747164" cy="2194750"/>
          </a:xfrm>
          <a:prstGeom prst="rect">
            <a:avLst/>
          </a:prstGeom>
        </p:spPr>
      </p:pic>
    </p:spTree>
    <p:extLst>
      <p:ext uri="{BB962C8B-B14F-4D97-AF65-F5344CB8AC3E}">
        <p14:creationId xmlns:p14="http://schemas.microsoft.com/office/powerpoint/2010/main" val="102688744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A5C21F2-B52F-47E4-90FB-7A262E03577C}"/>
              </a:ext>
            </a:extLst>
          </p:cNvPr>
          <p:cNvGraphicFramePr>
            <a:graphicFrameLocks noChangeAspect="1"/>
          </p:cNvGraphicFramePr>
          <p:nvPr userDrawn="1">
            <p:custDataLst>
              <p:tags r:id="rId1"/>
            </p:custDataLst>
          </p:nvPr>
        </p:nvGraphicFramePr>
        <p:xfrm>
          <a:off x="1584" y="1600"/>
          <a:ext cx="1582" cy="1591"/>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1A5C21F2-B52F-47E4-90FB-7A262E03577C}"/>
                          </a:ext>
                        </a:extLst>
                      </p:cNvPr>
                      <p:cNvPicPr/>
                      <p:nvPr/>
                    </p:nvPicPr>
                    <p:blipFill>
                      <a:blip r:embed="rId4"/>
                      <a:stretch>
                        <a:fillRect/>
                      </a:stretch>
                    </p:blipFill>
                    <p:spPr>
                      <a:xfrm>
                        <a:off x="1584" y="1600"/>
                        <a:ext cx="1582" cy="1591"/>
                      </a:xfrm>
                      <a:prstGeom prst="rect">
                        <a:avLst/>
                      </a:prstGeom>
                    </p:spPr>
                  </p:pic>
                </p:oleObj>
              </mc:Fallback>
            </mc:AlternateContent>
          </a:graphicData>
        </a:graphic>
      </p:graphicFrame>
      <p:sp>
        <p:nvSpPr>
          <p:cNvPr id="3" name="Content Placeholder 2"/>
          <p:cNvSpPr>
            <a:spLocks noGrp="1"/>
          </p:cNvSpPr>
          <p:nvPr>
            <p:ph idx="1"/>
          </p:nvPr>
        </p:nvSpPr>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8" name="Title Placeholder 1">
            <a:extLst>
              <a:ext uri="{FF2B5EF4-FFF2-40B4-BE49-F238E27FC236}">
                <a16:creationId xmlns:a16="http://schemas.microsoft.com/office/drawing/2014/main" id="{CFB13CCB-62ED-4728-820A-9A6E6A6384B7}"/>
              </a:ext>
            </a:extLst>
          </p:cNvPr>
          <p:cNvSpPr>
            <a:spLocks noGrp="1"/>
          </p:cNvSpPr>
          <p:nvPr>
            <p:ph type="title"/>
          </p:nvPr>
        </p:nvSpPr>
        <p:spPr>
          <a:xfrm>
            <a:off x="502038" y="180373"/>
            <a:ext cx="11188296" cy="649655"/>
          </a:xfrm>
          <a:prstGeom prst="rect">
            <a:avLst/>
          </a:prstGeom>
        </p:spPr>
        <p:txBody>
          <a:bodyPr vert="horz" lIns="0" tIns="0" rIns="0" bIns="0" rtlCol="0" anchor="ctr" anchorCtr="0">
            <a:noAutofit/>
          </a:bodyPr>
          <a:lstStyle/>
          <a:p>
            <a:r>
              <a:rPr lang="en-US"/>
              <a:t>Click to edit Master title style</a:t>
            </a:r>
            <a:endParaRPr lang="en-GB"/>
          </a:p>
        </p:txBody>
      </p:sp>
      <p:sp>
        <p:nvSpPr>
          <p:cNvPr id="7" name="Date Placeholder 6">
            <a:extLst>
              <a:ext uri="{FF2B5EF4-FFF2-40B4-BE49-F238E27FC236}">
                <a16:creationId xmlns:a16="http://schemas.microsoft.com/office/drawing/2014/main" id="{925C9B14-3F09-4510-B038-66615EF40D19}"/>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25938458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9EA6B12-4F28-4D7C-BC96-285B270024DF}"/>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5" name="Object 4" hidden="1">
                        <a:extLst>
                          <a:ext uri="{FF2B5EF4-FFF2-40B4-BE49-F238E27FC236}">
                            <a16:creationId xmlns:a16="http://schemas.microsoft.com/office/drawing/2014/main" id="{79EA6B12-4F28-4D7C-BC96-285B270024DF}"/>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a:extLst>
              <a:ext uri="{FF2B5EF4-FFF2-40B4-BE49-F238E27FC236}">
                <a16:creationId xmlns:a16="http://schemas.microsoft.com/office/drawing/2014/main" id="{649C1188-2979-4B5C-9F4A-7C8A16B37D11}"/>
              </a:ext>
            </a:extLst>
          </p:cNvPr>
          <p:cNvSpPr>
            <a:spLocks noGrp="1"/>
          </p:cNvSpPr>
          <p:nvPr>
            <p:ph sz="quarter" idx="13"/>
          </p:nvPr>
        </p:nvSpPr>
        <p:spPr>
          <a:xfrm>
            <a:off x="501651" y="1516802"/>
            <a:ext cx="5522816" cy="4473600"/>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8">
            <a:extLst>
              <a:ext uri="{FF2B5EF4-FFF2-40B4-BE49-F238E27FC236}">
                <a16:creationId xmlns:a16="http://schemas.microsoft.com/office/drawing/2014/main" id="{6473BB75-7FAE-46E0-B05E-4CD3986481AB}"/>
              </a:ext>
            </a:extLst>
          </p:cNvPr>
          <p:cNvSpPr>
            <a:spLocks noGrp="1"/>
          </p:cNvSpPr>
          <p:nvPr>
            <p:ph sz="quarter" idx="14"/>
          </p:nvPr>
        </p:nvSpPr>
        <p:spPr>
          <a:xfrm>
            <a:off x="6167908" y="1516802"/>
            <a:ext cx="5522816" cy="4473600"/>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0">
            <a:extLst>
              <a:ext uri="{FF2B5EF4-FFF2-40B4-BE49-F238E27FC236}">
                <a16:creationId xmlns:a16="http://schemas.microsoft.com/office/drawing/2014/main" id="{DD21B488-3951-4224-9385-CB303BAC5AD3}"/>
              </a:ext>
            </a:extLst>
          </p:cNvPr>
          <p:cNvSpPr>
            <a:spLocks noGrp="1"/>
          </p:cNvSpPr>
          <p:nvPr>
            <p:ph type="title"/>
          </p:nvPr>
        </p:nvSpPr>
        <p:spPr/>
        <p:txBody>
          <a:bodyPr/>
          <a:lstStyle/>
          <a:p>
            <a:r>
              <a:rPr lang="en-US"/>
              <a:t>Click to edit Master title style</a:t>
            </a:r>
            <a:endParaRPr lang="en-GB"/>
          </a:p>
        </p:txBody>
      </p:sp>
      <p:sp>
        <p:nvSpPr>
          <p:cNvPr id="8" name="Date Placeholder 6">
            <a:extLst>
              <a:ext uri="{FF2B5EF4-FFF2-40B4-BE49-F238E27FC236}">
                <a16:creationId xmlns:a16="http://schemas.microsoft.com/office/drawing/2014/main" id="{7891AFD7-2646-43EA-AD56-E48D569DFC94}"/>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693489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FDD353-0074-439A-A856-0FD96C987025}"/>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5" name="Object 4" hidden="1">
                        <a:extLst>
                          <a:ext uri="{FF2B5EF4-FFF2-40B4-BE49-F238E27FC236}">
                            <a16:creationId xmlns:a16="http://schemas.microsoft.com/office/drawing/2014/main" id="{0EFDD353-0074-439A-A856-0FD96C987025}"/>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sz="half" idx="1"/>
          </p:nvPr>
        </p:nvSpPr>
        <p:spPr>
          <a:xfrm>
            <a:off x="502045" y="1515862"/>
            <a:ext cx="3632611" cy="4475396"/>
          </a:xfrm>
        </p:spPr>
        <p:txBody>
          <a:bodyPr bIns="72000">
            <a:norm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78095" y="1515862"/>
            <a:ext cx="3632611" cy="4475396"/>
          </a:xfrm>
        </p:spPr>
        <p:txBody>
          <a:bodyPr bIns="72000">
            <a:norm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p:cNvSpPr>
            <a:spLocks noGrp="1"/>
          </p:cNvSpPr>
          <p:nvPr>
            <p:ph sz="quarter" idx="13"/>
          </p:nvPr>
        </p:nvSpPr>
        <p:spPr>
          <a:xfrm>
            <a:off x="8054147" y="1515862"/>
            <a:ext cx="3632611" cy="4475396"/>
          </a:xfrm>
        </p:spPr>
        <p:txBody>
          <a:bodyPr bIns="72000">
            <a:normAutofit/>
          </a:bodyPr>
          <a:lstStyle>
            <a:lvl1pPr>
              <a:defRPr sz="1855"/>
            </a:lvl1pPr>
            <a:lvl2pPr>
              <a:defRPr sz="1855"/>
            </a:lvl2pPr>
            <a:lvl3pPr>
              <a:defRPr sz="1855"/>
            </a:lvl3pPr>
            <a:lvl4pPr>
              <a:defRPr sz="1855"/>
            </a:lvl4pPr>
            <a:lvl5pPr>
              <a:defRPr sz="18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072F6486-FB7D-45B7-8492-097858D9079F}"/>
              </a:ext>
            </a:extLst>
          </p:cNvPr>
          <p:cNvSpPr>
            <a:spLocks noGrp="1"/>
          </p:cNvSpPr>
          <p:nvPr>
            <p:ph type="title"/>
          </p:nvPr>
        </p:nvSpPr>
        <p:spPr/>
        <p:txBody>
          <a:bodyPr/>
          <a:lstStyle/>
          <a:p>
            <a:r>
              <a:rPr lang="en-US"/>
              <a:t>Click to edit Master title style</a:t>
            </a:r>
            <a:endParaRPr lang="en-GB"/>
          </a:p>
        </p:txBody>
      </p:sp>
      <p:sp>
        <p:nvSpPr>
          <p:cNvPr id="10" name="Date Placeholder 6">
            <a:extLst>
              <a:ext uri="{FF2B5EF4-FFF2-40B4-BE49-F238E27FC236}">
                <a16:creationId xmlns:a16="http://schemas.microsoft.com/office/drawing/2014/main" id="{350A7E67-9643-4570-9610-5F519E065F33}"/>
              </a:ext>
            </a:extLst>
          </p:cNvPr>
          <p:cNvSpPr>
            <a:spLocks noGrp="1"/>
          </p:cNvSpPr>
          <p:nvPr>
            <p:ph type="dt" sz="half" idx="14"/>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24519888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2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D70F3B1-A966-45A6-8005-A1DC8EACFF16}"/>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0D70F3B1-A966-45A6-8005-A1DC8EACFF16}"/>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sz="half" idx="1"/>
          </p:nvPr>
        </p:nvSpPr>
        <p:spPr>
          <a:xfrm>
            <a:off x="502039" y="1515862"/>
            <a:ext cx="3872872" cy="4475396"/>
          </a:xfrm>
        </p:spPr>
        <p:txBody>
          <a:bodyPr bIns="72000">
            <a:norm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p:cNvSpPr>
            <a:spLocks noGrp="1"/>
          </p:cNvSpPr>
          <p:nvPr>
            <p:ph sz="quarter" idx="13"/>
          </p:nvPr>
        </p:nvSpPr>
        <p:spPr>
          <a:xfrm>
            <a:off x="4733513" y="1515860"/>
            <a:ext cx="3406692" cy="4439304"/>
          </a:xfrm>
        </p:spPr>
        <p:txBody>
          <a:bodyPr bIns="72000">
            <a:normAutofit/>
          </a:bodyPr>
          <a:lstStyle>
            <a:lvl1pPr>
              <a:defRPr sz="2119"/>
            </a:lvl1pPr>
            <a:lvl2pPr>
              <a:defRPr sz="2119"/>
            </a:lvl2pPr>
            <a:lvl3pPr>
              <a:defRPr sz="2119"/>
            </a:lvl3pPr>
            <a:lvl4pPr>
              <a:defRPr sz="2119"/>
            </a:lvl4pPr>
            <a:lvl5pPr>
              <a:defRPr sz="211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8"/>
          <p:cNvSpPr>
            <a:spLocks noGrp="1"/>
          </p:cNvSpPr>
          <p:nvPr>
            <p:ph sz="quarter" idx="14"/>
          </p:nvPr>
        </p:nvSpPr>
        <p:spPr>
          <a:xfrm>
            <a:off x="8247790" y="1515860"/>
            <a:ext cx="3406692" cy="4439304"/>
          </a:xfrm>
        </p:spPr>
        <p:txBody>
          <a:bodyPr bIns="72000">
            <a:normAutofit/>
          </a:bodyPr>
          <a:lstStyle>
            <a:lvl1pPr>
              <a:defRPr sz="2119"/>
            </a:lvl1pPr>
            <a:lvl2pPr>
              <a:defRPr sz="2119"/>
            </a:lvl2pPr>
            <a:lvl3pPr>
              <a:defRPr sz="2119"/>
            </a:lvl3pPr>
            <a:lvl4pPr>
              <a:defRPr sz="2119"/>
            </a:lvl4pPr>
            <a:lvl5pPr>
              <a:defRPr sz="211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3281D14E-1792-4D64-8E6A-6DED1EAB6089}"/>
              </a:ext>
            </a:extLst>
          </p:cNvPr>
          <p:cNvSpPr>
            <a:spLocks noGrp="1"/>
          </p:cNvSpPr>
          <p:nvPr>
            <p:ph type="title"/>
          </p:nvPr>
        </p:nvSpPr>
        <p:spPr/>
        <p:txBody>
          <a:bodyPr/>
          <a:lstStyle/>
          <a:p>
            <a:r>
              <a:rPr lang="en-US"/>
              <a:t>Click to edit Master title style</a:t>
            </a:r>
            <a:endParaRPr lang="en-GB"/>
          </a:p>
        </p:txBody>
      </p:sp>
      <p:sp>
        <p:nvSpPr>
          <p:cNvPr id="10" name="Date Placeholder 6">
            <a:extLst>
              <a:ext uri="{FF2B5EF4-FFF2-40B4-BE49-F238E27FC236}">
                <a16:creationId xmlns:a16="http://schemas.microsoft.com/office/drawing/2014/main" id="{60064219-9439-4DB6-AC98-E7DF593B5018}"/>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4205349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narrow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58599" y="2018088"/>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199689" y="2018088"/>
            <a:ext cx="4661790" cy="3609190"/>
          </a:xfrm>
        </p:spPr>
        <p:txBody>
          <a:bodyPr/>
          <a:lstStyle>
            <a:lvl1pPr>
              <a:defRPr sz="1494"/>
            </a:lvl1pPr>
            <a:lvl2pPr>
              <a:defRPr sz="1494"/>
            </a:lvl2pPr>
            <a:lvl3pPr>
              <a:defRPr sz="1494"/>
            </a:lvl3pPr>
            <a:lvl4pPr>
              <a:defRPr sz="1494"/>
            </a:lvl4pPr>
            <a:lvl5pPr>
              <a:defRPr sz="1494"/>
            </a:lvl5pPr>
            <a:lvl6pPr>
              <a:defRPr sz="1788"/>
            </a:lvl6pPr>
            <a:lvl7pPr>
              <a:defRPr sz="1788"/>
            </a:lvl7pPr>
            <a:lvl8pPr>
              <a:defRPr sz="1788"/>
            </a:lvl8pPr>
            <a:lvl9pPr>
              <a:defRPr sz="17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DE6BEA8B-4829-A743-B35D-07BAABCEB9DB}"/>
              </a:ext>
            </a:extLst>
          </p:cNvPr>
          <p:cNvSpPr>
            <a:spLocks noGrp="1"/>
          </p:cNvSpPr>
          <p:nvPr>
            <p:ph type="sldNum" sz="quarter" idx="12"/>
          </p:nvPr>
        </p:nvSpPr>
        <p:spPr>
          <a:xfrm>
            <a:off x="358599" y="6334128"/>
            <a:ext cx="358599" cy="263471"/>
          </a:xfrm>
          <a:prstGeom prst="rect">
            <a:avLst/>
          </a:prstGeom>
        </p:spPr>
        <p:txBody>
          <a:bodyPr/>
          <a:lstStyle>
            <a:lvl1pPr algn="l">
              <a:defRPr b="1" i="0">
                <a:latin typeface="Century Gothic" panose="020B0502020202020204" pitchFamily="34" charset="0"/>
              </a:defRPr>
            </a:lvl1pPr>
          </a:lstStyle>
          <a:p>
            <a:fld id="{75F5480B-03E2-445D-B78B-57BE0928B076}" type="slidenum">
              <a:rPr lang="en-GB" smtClean="0"/>
              <a:t>‹#›</a:t>
            </a:fld>
            <a:endParaRPr lang="en-GB"/>
          </a:p>
        </p:txBody>
      </p:sp>
      <p:sp>
        <p:nvSpPr>
          <p:cNvPr id="5" name="Footer Placeholder 4">
            <a:extLst>
              <a:ext uri="{FF2B5EF4-FFF2-40B4-BE49-F238E27FC236}">
                <a16:creationId xmlns:a16="http://schemas.microsoft.com/office/drawing/2014/main" id="{EA915E6A-12FB-A34C-A8CB-3CFDAF3C1DBE}"/>
              </a:ext>
            </a:extLst>
          </p:cNvPr>
          <p:cNvSpPr>
            <a:spLocks noGrp="1"/>
          </p:cNvSpPr>
          <p:nvPr>
            <p:ph type="ftr" sz="quarter" idx="13"/>
          </p:nvPr>
        </p:nvSpPr>
        <p:spPr/>
        <p:txBody>
          <a:bodyPr/>
          <a:lstStyle/>
          <a:p>
            <a:endParaRPr lang="en-GB"/>
          </a:p>
        </p:txBody>
      </p:sp>
      <p:sp>
        <p:nvSpPr>
          <p:cNvPr id="6" name="Date Placeholder 5">
            <a:extLst>
              <a:ext uri="{FF2B5EF4-FFF2-40B4-BE49-F238E27FC236}">
                <a16:creationId xmlns:a16="http://schemas.microsoft.com/office/drawing/2014/main" id="{ACD79FD8-7803-2D4C-886D-C75EF739025B}"/>
              </a:ext>
            </a:extLst>
          </p:cNvPr>
          <p:cNvSpPr>
            <a:spLocks noGrp="1"/>
          </p:cNvSpPr>
          <p:nvPr>
            <p:ph type="dt" sz="half" idx="14"/>
          </p:nvPr>
        </p:nvSpPr>
        <p:spPr/>
        <p:txBody>
          <a:body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41530509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65F548-E078-4D18-A78F-E2C5CB5BF3D8}"/>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7765F548-E078-4D18-A78F-E2C5CB5BF3D8}"/>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sz="half" idx="1"/>
          </p:nvPr>
        </p:nvSpPr>
        <p:spPr>
          <a:xfrm>
            <a:off x="502039" y="1515862"/>
            <a:ext cx="3872872" cy="4475396"/>
          </a:xfrm>
        </p:spPr>
        <p:txBody>
          <a:bodyPr bIns="72000">
            <a:norm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12" name="Content Placeholder 8"/>
          <p:cNvSpPr>
            <a:spLocks noGrp="1"/>
          </p:cNvSpPr>
          <p:nvPr>
            <p:ph sz="quarter" idx="13"/>
          </p:nvPr>
        </p:nvSpPr>
        <p:spPr>
          <a:xfrm>
            <a:off x="4733513" y="1515864"/>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8"/>
          <p:cNvSpPr>
            <a:spLocks noGrp="1"/>
          </p:cNvSpPr>
          <p:nvPr>
            <p:ph sz="quarter" idx="15"/>
          </p:nvPr>
        </p:nvSpPr>
        <p:spPr>
          <a:xfrm>
            <a:off x="4733513" y="3789655"/>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6"/>
          </p:nvPr>
        </p:nvSpPr>
        <p:spPr>
          <a:xfrm>
            <a:off x="8247790" y="1515860"/>
            <a:ext cx="3406692" cy="4439304"/>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22FCE91-92C6-419A-9EC2-0B6851C26BA6}"/>
              </a:ext>
            </a:extLst>
          </p:cNvPr>
          <p:cNvSpPr>
            <a:spLocks noGrp="1"/>
          </p:cNvSpPr>
          <p:nvPr>
            <p:ph type="title"/>
          </p:nvPr>
        </p:nvSpPr>
        <p:spPr/>
        <p:txBody>
          <a:bodyPr/>
          <a:lstStyle/>
          <a:p>
            <a:r>
              <a:rPr lang="en-US"/>
              <a:t>Click to edit Master title style</a:t>
            </a:r>
            <a:endParaRPr lang="en-GB"/>
          </a:p>
        </p:txBody>
      </p:sp>
      <p:sp>
        <p:nvSpPr>
          <p:cNvPr id="10" name="Date Placeholder 6">
            <a:extLst>
              <a:ext uri="{FF2B5EF4-FFF2-40B4-BE49-F238E27FC236}">
                <a16:creationId xmlns:a16="http://schemas.microsoft.com/office/drawing/2014/main" id="{33520ED5-6D4B-4AAA-B96F-03B8CA3CC185}"/>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21895173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B897F2F-9F35-4621-9C2B-A483B81626F6}"/>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5B897F2F-9F35-4621-9C2B-A483B81626F6}"/>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sz="half" idx="1"/>
          </p:nvPr>
        </p:nvSpPr>
        <p:spPr>
          <a:xfrm>
            <a:off x="502039" y="1515862"/>
            <a:ext cx="3872872" cy="4475396"/>
          </a:xfrm>
        </p:spPr>
        <p:txBody>
          <a:bodyPr bIns="72000">
            <a:norm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13" name="Content Placeholder 8"/>
          <p:cNvSpPr>
            <a:spLocks noGrp="1"/>
          </p:cNvSpPr>
          <p:nvPr>
            <p:ph sz="quarter" idx="13"/>
          </p:nvPr>
        </p:nvSpPr>
        <p:spPr>
          <a:xfrm>
            <a:off x="4733513" y="1515864"/>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8"/>
          <p:cNvSpPr>
            <a:spLocks noGrp="1"/>
          </p:cNvSpPr>
          <p:nvPr>
            <p:ph sz="quarter" idx="17"/>
          </p:nvPr>
        </p:nvSpPr>
        <p:spPr>
          <a:xfrm>
            <a:off x="4733513" y="3789655"/>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8"/>
          </p:nvPr>
        </p:nvSpPr>
        <p:spPr>
          <a:xfrm>
            <a:off x="8247790" y="1515864"/>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8"/>
          <p:cNvSpPr>
            <a:spLocks noGrp="1"/>
          </p:cNvSpPr>
          <p:nvPr>
            <p:ph sz="quarter" idx="19"/>
          </p:nvPr>
        </p:nvSpPr>
        <p:spPr>
          <a:xfrm>
            <a:off x="8247790" y="3789655"/>
            <a:ext cx="3406692" cy="2165513"/>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1EB1A3F1-C39A-411B-A685-933701AB0836}"/>
              </a:ext>
            </a:extLst>
          </p:cNvPr>
          <p:cNvSpPr>
            <a:spLocks noGrp="1"/>
          </p:cNvSpPr>
          <p:nvPr>
            <p:ph type="title"/>
          </p:nvPr>
        </p:nvSpPr>
        <p:spPr/>
        <p:txBody>
          <a:bodyPr/>
          <a:lstStyle/>
          <a:p>
            <a:r>
              <a:rPr lang="en-US"/>
              <a:t>Click to edit Master title style</a:t>
            </a:r>
            <a:endParaRPr lang="en-GB"/>
          </a:p>
        </p:txBody>
      </p:sp>
      <p:sp>
        <p:nvSpPr>
          <p:cNvPr id="11" name="Date Placeholder 6">
            <a:extLst>
              <a:ext uri="{FF2B5EF4-FFF2-40B4-BE49-F238E27FC236}">
                <a16:creationId xmlns:a16="http://schemas.microsoft.com/office/drawing/2014/main" id="{B5AEB826-BFC6-469D-89EE-0AABF7796DB1}"/>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31995667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Columns + 3 Image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9326B52-FFB6-4F06-AA0A-1B2E1FD3155B}"/>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5" name="Object 4" hidden="1">
                        <a:extLst>
                          <a:ext uri="{FF2B5EF4-FFF2-40B4-BE49-F238E27FC236}">
                            <a16:creationId xmlns:a16="http://schemas.microsoft.com/office/drawing/2014/main" id="{D9326B52-FFB6-4F06-AA0A-1B2E1FD3155B}"/>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sz="half" idx="1"/>
          </p:nvPr>
        </p:nvSpPr>
        <p:spPr>
          <a:xfrm>
            <a:off x="502045" y="1515864"/>
            <a:ext cx="3632611" cy="887862"/>
          </a:xfrm>
        </p:spPr>
        <p:txBody>
          <a:bodyPr bIns="72000">
            <a:no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278095" y="1515864"/>
            <a:ext cx="3632611" cy="887862"/>
          </a:xfrm>
        </p:spPr>
        <p:txBody>
          <a:bodyPr bIns="72000">
            <a:noAutofit/>
          </a:bodyPr>
          <a:lstStyle>
            <a:lvl1pPr>
              <a:defRPr sz="1855"/>
            </a:lvl1pPr>
            <a:lvl2pPr>
              <a:defRPr sz="1855"/>
            </a:lvl2pPr>
            <a:lvl3pPr>
              <a:defRPr sz="1855"/>
            </a:lvl3pPr>
            <a:lvl4pPr>
              <a:defRPr sz="1855"/>
            </a:lvl4pPr>
            <a:lvl5pPr>
              <a:defRPr sz="1855"/>
            </a:lvl5pPr>
            <a:lvl6pPr>
              <a:defRPr sz="2377"/>
            </a:lvl6pPr>
            <a:lvl7pPr>
              <a:defRPr sz="2377"/>
            </a:lvl7pPr>
            <a:lvl8pPr>
              <a:defRPr sz="2377"/>
            </a:lvl8pPr>
            <a:lvl9pPr>
              <a:defRPr sz="23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7" name="Slide Number Placeholder 6"/>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p:cNvSpPr>
            <a:spLocks noGrp="1"/>
          </p:cNvSpPr>
          <p:nvPr>
            <p:ph sz="quarter" idx="13"/>
          </p:nvPr>
        </p:nvSpPr>
        <p:spPr>
          <a:xfrm>
            <a:off x="8054147" y="1515864"/>
            <a:ext cx="3632611" cy="887862"/>
          </a:xfrm>
        </p:spPr>
        <p:txBody>
          <a:bodyPr bIns="72000">
            <a:noAutofit/>
          </a:bodyPr>
          <a:lstStyle>
            <a:lvl1pPr>
              <a:defRPr sz="1855"/>
            </a:lvl1pPr>
            <a:lvl2pPr>
              <a:defRPr sz="1855"/>
            </a:lvl2pPr>
            <a:lvl3pPr>
              <a:defRPr sz="1855"/>
            </a:lvl3pPr>
            <a:lvl4pPr>
              <a:defRPr sz="1855"/>
            </a:lvl4pPr>
            <a:lvl5pPr>
              <a:defRPr sz="18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8"/>
          <p:cNvSpPr>
            <a:spLocks noGrp="1"/>
          </p:cNvSpPr>
          <p:nvPr>
            <p:ph sz="quarter" idx="17"/>
          </p:nvPr>
        </p:nvSpPr>
        <p:spPr>
          <a:xfrm>
            <a:off x="502046" y="2742986"/>
            <a:ext cx="3632611" cy="3241052"/>
          </a:xfrm>
        </p:spPr>
        <p:txBody>
          <a:bodyPr bIns="72000">
            <a:normAutofit/>
          </a:bodyPr>
          <a:lstStyle>
            <a:lvl1pPr>
              <a:defRPr sz="1855"/>
            </a:lvl1pPr>
            <a:lvl2pPr>
              <a:defRPr sz="1855"/>
            </a:lvl2pPr>
            <a:lvl3pPr>
              <a:defRPr sz="1855"/>
            </a:lvl3pPr>
            <a:lvl4pPr>
              <a:defRPr sz="1855"/>
            </a:lvl4pPr>
            <a:lvl5pPr>
              <a:defRPr sz="18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8"/>
          <p:cNvSpPr>
            <a:spLocks noGrp="1"/>
          </p:cNvSpPr>
          <p:nvPr>
            <p:ph sz="quarter" idx="18"/>
          </p:nvPr>
        </p:nvSpPr>
        <p:spPr>
          <a:xfrm>
            <a:off x="4278095" y="2742986"/>
            <a:ext cx="3632611" cy="3241052"/>
          </a:xfrm>
        </p:spPr>
        <p:txBody>
          <a:bodyPr bIns="72000">
            <a:normAutofit/>
          </a:bodyPr>
          <a:lstStyle>
            <a:lvl1pPr>
              <a:defRPr sz="1855"/>
            </a:lvl1pPr>
            <a:lvl2pPr>
              <a:defRPr sz="1855"/>
            </a:lvl2pPr>
            <a:lvl3pPr>
              <a:defRPr sz="1855"/>
            </a:lvl3pPr>
            <a:lvl4pPr>
              <a:defRPr sz="1855"/>
            </a:lvl4pPr>
            <a:lvl5pPr>
              <a:defRPr sz="18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p:cNvSpPr>
            <a:spLocks noGrp="1"/>
          </p:cNvSpPr>
          <p:nvPr>
            <p:ph sz="quarter" idx="19"/>
          </p:nvPr>
        </p:nvSpPr>
        <p:spPr>
          <a:xfrm>
            <a:off x="8054147" y="2742986"/>
            <a:ext cx="3632611" cy="3241052"/>
          </a:xfrm>
        </p:spPr>
        <p:txBody>
          <a:bodyPr bIns="72000">
            <a:normAutofit/>
          </a:bodyPr>
          <a:lstStyle>
            <a:lvl1pPr>
              <a:defRPr sz="1855"/>
            </a:lvl1pPr>
            <a:lvl2pPr>
              <a:defRPr sz="1855"/>
            </a:lvl2pPr>
            <a:lvl3pPr>
              <a:defRPr sz="1855"/>
            </a:lvl3pPr>
            <a:lvl4pPr>
              <a:defRPr sz="1855"/>
            </a:lvl4pPr>
            <a:lvl5pPr>
              <a:defRPr sz="18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B2D4FFB4-E79B-4757-85E8-9DC4AC18C646}"/>
              </a:ext>
            </a:extLst>
          </p:cNvPr>
          <p:cNvSpPr>
            <a:spLocks noGrp="1"/>
          </p:cNvSpPr>
          <p:nvPr>
            <p:ph type="title"/>
          </p:nvPr>
        </p:nvSpPr>
        <p:spPr/>
        <p:txBody>
          <a:bodyPr/>
          <a:lstStyle/>
          <a:p>
            <a:r>
              <a:rPr lang="en-US"/>
              <a:t>Click to edit Master title style</a:t>
            </a:r>
            <a:endParaRPr lang="en-GB"/>
          </a:p>
        </p:txBody>
      </p:sp>
      <p:sp>
        <p:nvSpPr>
          <p:cNvPr id="12" name="Date Placeholder 6">
            <a:extLst>
              <a:ext uri="{FF2B5EF4-FFF2-40B4-BE49-F238E27FC236}">
                <a16:creationId xmlns:a16="http://schemas.microsoft.com/office/drawing/2014/main" id="{990D90C2-2778-4E84-934E-47E32C314489}"/>
              </a:ext>
            </a:extLst>
          </p:cNvPr>
          <p:cNvSpPr>
            <a:spLocks noGrp="1"/>
          </p:cNvSpPr>
          <p:nvPr>
            <p:ph type="dt" sz="half" idx="20"/>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3175835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arge Image + Captio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659D395-8A24-4D40-9841-3BE6C5F5C9E9}"/>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0659D395-8A24-4D40-9841-3BE6C5F5C9E9}"/>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Content Placeholder 2"/>
          <p:cNvSpPr>
            <a:spLocks noGrp="1"/>
          </p:cNvSpPr>
          <p:nvPr>
            <p:ph idx="1"/>
          </p:nvPr>
        </p:nvSpPr>
        <p:spPr>
          <a:xfrm>
            <a:off x="502047" y="5810801"/>
            <a:ext cx="3740189" cy="360919"/>
          </a:xfrm>
          <a:ln>
            <a:noFill/>
          </a:ln>
        </p:spPr>
        <p:txBody>
          <a:bodyPr lIns="0" tIns="0" rIns="0" bIns="0"/>
          <a:lstStyle/>
          <a:p>
            <a:pPr lvl="0"/>
            <a:r>
              <a:rPr lang="en-US"/>
              <a:t>Click to edit Master text styles</a:t>
            </a:r>
          </a:p>
        </p:txBody>
      </p:sp>
      <p:sp>
        <p:nvSpPr>
          <p:cNvPr id="5" name="Footer Placeholder 4"/>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9" name="Content Placeholder 8"/>
          <p:cNvSpPr>
            <a:spLocks noGrp="1"/>
          </p:cNvSpPr>
          <p:nvPr>
            <p:ph sz="quarter" idx="17"/>
          </p:nvPr>
        </p:nvSpPr>
        <p:spPr>
          <a:xfrm>
            <a:off x="502038" y="1515861"/>
            <a:ext cx="11188296" cy="4161396"/>
          </a:xfrm>
        </p:spPr>
        <p:txBody>
          <a:bodyPr bIns="72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7DA824B3-C69F-49A7-8BD2-57B3F6CBCD0E}"/>
              </a:ext>
            </a:extLst>
          </p:cNvPr>
          <p:cNvSpPr>
            <a:spLocks noGrp="1"/>
          </p:cNvSpPr>
          <p:nvPr>
            <p:ph type="title"/>
          </p:nvPr>
        </p:nvSpPr>
        <p:spPr/>
        <p:txBody>
          <a:bodyPr/>
          <a:lstStyle/>
          <a:p>
            <a:r>
              <a:rPr lang="en-US"/>
              <a:t>Click to edit Master title style</a:t>
            </a:r>
            <a:endParaRPr lang="en-GB"/>
          </a:p>
        </p:txBody>
      </p:sp>
      <p:sp>
        <p:nvSpPr>
          <p:cNvPr id="8" name="Date Placeholder 6">
            <a:extLst>
              <a:ext uri="{FF2B5EF4-FFF2-40B4-BE49-F238E27FC236}">
                <a16:creationId xmlns:a16="http://schemas.microsoft.com/office/drawing/2014/main" id="{FE922D7A-B219-428A-B18B-86A8F433E11B}"/>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35341998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819B27-F305-45C2-A093-01AD13EDF710}"/>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86819B27-F305-45C2-A093-01AD13EDF710}"/>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4" name="Footer Placeholder 3"/>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5" name="Slide Number Placeholder 4"/>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6" name="Title 5">
            <a:extLst>
              <a:ext uri="{FF2B5EF4-FFF2-40B4-BE49-F238E27FC236}">
                <a16:creationId xmlns:a16="http://schemas.microsoft.com/office/drawing/2014/main" id="{7299B8C5-D032-4AD4-B9BA-293BA23299BA}"/>
              </a:ext>
            </a:extLst>
          </p:cNvPr>
          <p:cNvSpPr>
            <a:spLocks noGrp="1"/>
          </p:cNvSpPr>
          <p:nvPr>
            <p:ph type="title"/>
          </p:nvPr>
        </p:nvSpPr>
        <p:spPr/>
        <p:txBody>
          <a:bodyPr/>
          <a:lstStyle/>
          <a:p>
            <a:r>
              <a:rPr lang="en-US"/>
              <a:t>Click to edit Master title style</a:t>
            </a:r>
            <a:endParaRPr lang="en-GB"/>
          </a:p>
        </p:txBody>
      </p:sp>
      <p:sp>
        <p:nvSpPr>
          <p:cNvPr id="7" name="Date Placeholder 6">
            <a:extLst>
              <a:ext uri="{FF2B5EF4-FFF2-40B4-BE49-F238E27FC236}">
                <a16:creationId xmlns:a16="http://schemas.microsoft.com/office/drawing/2014/main" id="{3429800D-A32B-412B-859A-3D63105C03BA}"/>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33799176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0D2EB06-E32F-4652-B812-6364DE984D22}"/>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50D2EB06-E32F-4652-B812-6364DE984D22}"/>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3" name="Footer Placeholder 2"/>
          <p:cNvSpPr>
            <a:spLocks noGrp="1"/>
          </p:cNvSpPr>
          <p:nvPr>
            <p:ph type="ftr" sz="quarter" idx="11"/>
          </p:nvPr>
        </p:nvSpPr>
        <p:spPr>
          <a:xfrm>
            <a:off x="7100266" y="6500618"/>
            <a:ext cx="3585993" cy="288000"/>
          </a:xfrm>
          <a:prstGeom prst="rect">
            <a:avLst/>
          </a:prstGeom>
        </p:spPr>
        <p:txBody>
          <a:bodyPr/>
          <a:lstStyle>
            <a:lvl1pPr>
              <a:defRPr>
                <a:solidFill>
                  <a:schemeClr val="tx1"/>
                </a:solidFill>
              </a:defRPr>
            </a:lvl1pPr>
          </a:lstStyle>
          <a:p>
            <a:endParaRPr lang="en-GB">
              <a:solidFill>
                <a:srgbClr val="333333"/>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B868178-02AE-42FC-958D-6B8F13B60175}" type="slidenum">
              <a:rPr lang="en-GB" smtClean="0">
                <a:solidFill>
                  <a:srgbClr val="333333"/>
                </a:solidFill>
              </a:rPr>
              <a:pPr/>
              <a:t>‹#›</a:t>
            </a:fld>
            <a:endParaRPr lang="en-GB">
              <a:solidFill>
                <a:srgbClr val="333333"/>
              </a:solidFill>
            </a:endParaRPr>
          </a:p>
        </p:txBody>
      </p:sp>
      <p:sp>
        <p:nvSpPr>
          <p:cNvPr id="7" name="TextBox 6"/>
          <p:cNvSpPr txBox="1"/>
          <p:nvPr userDrawn="1"/>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333333"/>
                </a:solidFill>
              </a:rPr>
              <a:t>© British Telecommunications plc 2019</a:t>
            </a:r>
          </a:p>
        </p:txBody>
      </p:sp>
      <p:sp>
        <p:nvSpPr>
          <p:cNvPr id="8" name="Date Placeholder 6">
            <a:extLst>
              <a:ext uri="{FF2B5EF4-FFF2-40B4-BE49-F238E27FC236}">
                <a16:creationId xmlns:a16="http://schemas.microsoft.com/office/drawing/2014/main" id="{BE69F5D6-53DA-44FB-9E1C-F92A1BD70CA1}"/>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pic>
        <p:nvPicPr>
          <p:cNvPr id="9" name="Picture 8">
            <a:extLst>
              <a:ext uri="{FF2B5EF4-FFF2-40B4-BE49-F238E27FC236}">
                <a16:creationId xmlns:a16="http://schemas.microsoft.com/office/drawing/2014/main" id="{B42BC6B3-7D16-4A2B-879B-721124EAC9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00257" y="180372"/>
            <a:ext cx="3264363" cy="668234"/>
          </a:xfrm>
          <a:prstGeom prst="rect">
            <a:avLst/>
          </a:prstGeom>
        </p:spPr>
      </p:pic>
    </p:spTree>
    <p:extLst>
      <p:ext uri="{BB962C8B-B14F-4D97-AF65-F5344CB8AC3E}">
        <p14:creationId xmlns:p14="http://schemas.microsoft.com/office/powerpoint/2010/main" val="14715196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logo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A82933C-2DA2-4F27-B093-F0175140641F}"/>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2" name="Object 1" hidden="1">
                        <a:extLst>
                          <a:ext uri="{FF2B5EF4-FFF2-40B4-BE49-F238E27FC236}">
                            <a16:creationId xmlns:a16="http://schemas.microsoft.com/office/drawing/2014/main" id="{BA82933C-2DA2-4F27-B093-F0175140641F}"/>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A72461C-02D9-45DE-A47D-AA62673930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26454" y="1686230"/>
            <a:ext cx="7539093" cy="3485541"/>
          </a:xfrm>
          <a:prstGeom prst="rect">
            <a:avLst/>
          </a:prstGeom>
        </p:spPr>
      </p:pic>
    </p:spTree>
    <p:extLst>
      <p:ext uri="{BB962C8B-B14F-4D97-AF65-F5344CB8AC3E}">
        <p14:creationId xmlns:p14="http://schemas.microsoft.com/office/powerpoint/2010/main" val="3595393772"/>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CD3535-7929-4850-8220-9D014E9E3886}"/>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8FCD3535-7929-4850-8220-9D014E9E3886}"/>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2" name="Title 1"/>
          <p:cNvSpPr>
            <a:spLocks noGrp="1"/>
          </p:cNvSpPr>
          <p:nvPr>
            <p:ph type="ctrTitle"/>
          </p:nvPr>
        </p:nvSpPr>
        <p:spPr>
          <a:xfrm>
            <a:off x="502040" y="1804595"/>
            <a:ext cx="5737588" cy="1263216"/>
          </a:xfrm>
        </p:spPr>
        <p:txBody>
          <a:bodyPr/>
          <a:lstStyle>
            <a:lvl1pPr algn="l">
              <a:lnSpc>
                <a:spcPct val="85000"/>
              </a:lnSpc>
              <a:defRPr sz="4239" b="0" i="0">
                <a:solidFill>
                  <a:schemeClr val="accent4"/>
                </a:solidFill>
                <a:latin typeface="+mn-lt"/>
              </a:defRPr>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lvl1pPr>
              <a:defRPr sz="1060">
                <a:solidFill>
                  <a:schemeClr val="accent4"/>
                </a:solidFill>
              </a:defRPr>
            </a:lvl1pPr>
          </a:lstStyle>
          <a:p>
            <a:fld id="{0B868178-02AE-42FC-958D-6B8F13B60175}" type="slidenum">
              <a:rPr lang="en-GB" smtClean="0">
                <a:solidFill>
                  <a:srgbClr val="666666"/>
                </a:solidFill>
              </a:rPr>
              <a:pPr/>
              <a:t>‹#›</a:t>
            </a:fld>
            <a:endParaRPr lang="en-GB">
              <a:solidFill>
                <a:srgbClr val="666666"/>
              </a:solidFill>
            </a:endParaRPr>
          </a:p>
        </p:txBody>
      </p:sp>
      <p:sp>
        <p:nvSpPr>
          <p:cNvPr id="9" name="TextBox 8"/>
          <p:cNvSpPr txBox="1"/>
          <p:nvPr userDrawn="1"/>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666666"/>
                </a:solidFill>
              </a:rPr>
              <a:t>© British Telecommunications plc 2019</a:t>
            </a:r>
          </a:p>
        </p:txBody>
      </p:sp>
      <p:grpSp>
        <p:nvGrpSpPr>
          <p:cNvPr id="8" name="Group 7">
            <a:extLst>
              <a:ext uri="{FF2B5EF4-FFF2-40B4-BE49-F238E27FC236}">
                <a16:creationId xmlns:a16="http://schemas.microsoft.com/office/drawing/2014/main" id="{8EEEBF70-97FA-4E91-980E-1840C6B40DE4}"/>
              </a:ext>
            </a:extLst>
          </p:cNvPr>
          <p:cNvGrpSpPr/>
          <p:nvPr userDrawn="1"/>
        </p:nvGrpSpPr>
        <p:grpSpPr>
          <a:xfrm>
            <a:off x="502042" y="435694"/>
            <a:ext cx="3456232" cy="715325"/>
            <a:chOff x="376531" y="326770"/>
            <a:chExt cx="2592174" cy="536494"/>
          </a:xfrm>
        </p:grpSpPr>
        <p:pic>
          <p:nvPicPr>
            <p:cNvPr id="7" name="Picture 6">
              <a:extLst>
                <a:ext uri="{FF2B5EF4-FFF2-40B4-BE49-F238E27FC236}">
                  <a16:creationId xmlns:a16="http://schemas.microsoft.com/office/drawing/2014/main" id="{19A6C83C-ED25-4711-B870-0D3A1961291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58744"/>
            <a:stretch/>
          </p:blipFill>
          <p:spPr>
            <a:xfrm>
              <a:off x="376531" y="326770"/>
              <a:ext cx="1099126" cy="536494"/>
            </a:xfrm>
            <a:prstGeom prst="rect">
              <a:avLst/>
            </a:prstGeom>
          </p:spPr>
        </p:pic>
        <p:pic>
          <p:nvPicPr>
            <p:cNvPr id="11" name="Picture 10">
              <a:extLst>
                <a:ext uri="{FF2B5EF4-FFF2-40B4-BE49-F238E27FC236}">
                  <a16:creationId xmlns:a16="http://schemas.microsoft.com/office/drawing/2014/main" id="{38D95340-FB41-49BB-8754-86FE0D06E17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3959"/>
            <a:stretch/>
          </p:blipFill>
          <p:spPr>
            <a:xfrm>
              <a:off x="1475656" y="326770"/>
              <a:ext cx="1493049" cy="536494"/>
            </a:xfrm>
            <a:prstGeom prst="rect">
              <a:avLst/>
            </a:prstGeom>
          </p:spPr>
        </p:pic>
      </p:grpSp>
    </p:spTree>
    <p:extLst>
      <p:ext uri="{BB962C8B-B14F-4D97-AF65-F5344CB8AC3E}">
        <p14:creationId xmlns:p14="http://schemas.microsoft.com/office/powerpoint/2010/main" val="168455902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A71518E-45D7-4848-B1B4-DC76C62C89D8}"/>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0A71518E-45D7-4848-B1B4-DC76C62C89D8}"/>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2" name="Title 1"/>
          <p:cNvSpPr>
            <a:spLocks noGrp="1"/>
          </p:cNvSpPr>
          <p:nvPr>
            <p:ph type="title"/>
          </p:nvPr>
        </p:nvSpPr>
        <p:spPr>
          <a:xfrm>
            <a:off x="502048" y="1804602"/>
            <a:ext cx="7566442" cy="974482"/>
          </a:xfrm>
        </p:spPr>
        <p:txBody>
          <a:bodyPr/>
          <a:lstStyle>
            <a:lvl1pPr>
              <a:defRPr sz="4239" b="0" i="0" baseline="0">
                <a:solidFill>
                  <a:schemeClr val="accent4"/>
                </a:solidFill>
                <a:latin typeface="+mn-lt"/>
              </a:defRPr>
            </a:lvl1pPr>
          </a:lstStyle>
          <a:p>
            <a:r>
              <a:rPr lang="en-US"/>
              <a:t>Click to edit Master title style</a:t>
            </a:r>
            <a:endParaRPr lang="en-GB"/>
          </a:p>
        </p:txBody>
      </p:sp>
      <p:sp>
        <p:nvSpPr>
          <p:cNvPr id="5" name="Footer Placeholder 4"/>
          <p:cNvSpPr>
            <a:spLocks noGrp="1"/>
          </p:cNvSpPr>
          <p:nvPr>
            <p:ph type="ftr" sz="quarter" idx="11"/>
          </p:nvPr>
        </p:nvSpPr>
        <p:spPr>
          <a:xfrm>
            <a:off x="7100266" y="6500618"/>
            <a:ext cx="3585993" cy="288000"/>
          </a:xfrm>
          <a:prstGeom prst="rect">
            <a:avLst/>
          </a:prstGeom>
        </p:spPr>
        <p:txBody>
          <a:bodyPr/>
          <a:lstStyle>
            <a:lvl1pPr>
              <a:defRPr>
                <a:solidFill>
                  <a:schemeClr val="accent4"/>
                </a:solidFill>
              </a:defRPr>
            </a:lvl1pPr>
          </a:lstStyle>
          <a:p>
            <a:endParaRPr lang="en-GB">
              <a:solidFill>
                <a:srgbClr val="666666"/>
              </a:solidFill>
            </a:endParaRPr>
          </a:p>
        </p:txBody>
      </p:sp>
      <p:sp>
        <p:nvSpPr>
          <p:cNvPr id="6" name="Slide Number Placeholder 5"/>
          <p:cNvSpPr>
            <a:spLocks noGrp="1"/>
          </p:cNvSpPr>
          <p:nvPr>
            <p:ph type="sldNum" sz="quarter" idx="12"/>
          </p:nvPr>
        </p:nvSpPr>
        <p:spPr/>
        <p:txBody>
          <a:bodyPr/>
          <a:lstStyle>
            <a:lvl1pPr>
              <a:defRPr>
                <a:solidFill>
                  <a:schemeClr val="accent4"/>
                </a:solidFill>
              </a:defRPr>
            </a:lvl1pPr>
          </a:lstStyle>
          <a:p>
            <a:fld id="{0B868178-02AE-42FC-958D-6B8F13B60175}" type="slidenum">
              <a:rPr lang="en-GB" smtClean="0">
                <a:solidFill>
                  <a:srgbClr val="666666"/>
                </a:solidFill>
              </a:rPr>
              <a:pPr/>
              <a:t>‹#›</a:t>
            </a:fld>
            <a:endParaRPr lang="en-GB">
              <a:solidFill>
                <a:srgbClr val="666666"/>
              </a:solidFill>
            </a:endParaRPr>
          </a:p>
        </p:txBody>
      </p:sp>
      <p:sp>
        <p:nvSpPr>
          <p:cNvPr id="9" name="TextBox 8"/>
          <p:cNvSpPr txBox="1"/>
          <p:nvPr userDrawn="1"/>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666666"/>
                </a:solidFill>
              </a:rPr>
              <a:t>© British Telecommunications plc 2019</a:t>
            </a:r>
          </a:p>
        </p:txBody>
      </p:sp>
      <p:sp>
        <p:nvSpPr>
          <p:cNvPr id="8" name="Content Placeholder 7">
            <a:extLst>
              <a:ext uri="{FF2B5EF4-FFF2-40B4-BE49-F238E27FC236}">
                <a16:creationId xmlns:a16="http://schemas.microsoft.com/office/drawing/2014/main" id="{7216BF7E-BA42-4329-B9E4-B5588BCA0917}"/>
              </a:ext>
            </a:extLst>
          </p:cNvPr>
          <p:cNvSpPr>
            <a:spLocks noGrp="1"/>
          </p:cNvSpPr>
          <p:nvPr>
            <p:ph sz="quarter" idx="13"/>
          </p:nvPr>
        </p:nvSpPr>
        <p:spPr>
          <a:xfrm>
            <a:off x="501650" y="2779185"/>
            <a:ext cx="7566839" cy="3175982"/>
          </a:xfrm>
        </p:spPr>
        <p:txBody>
          <a:bodyPr>
            <a:normAutofit/>
          </a:bodyPr>
          <a:lstStyle>
            <a:lvl1pPr>
              <a:defRPr sz="2384" b="0"/>
            </a:lvl1pPr>
            <a:lvl2pPr>
              <a:defRPr sz="2384" b="0"/>
            </a:lvl2pPr>
            <a:lvl3pPr>
              <a:defRPr sz="2384" b="0"/>
            </a:lvl3pPr>
            <a:lvl4pPr>
              <a:defRPr sz="2384" b="0"/>
            </a:lvl4pPr>
            <a:lvl5pPr>
              <a:defRPr sz="238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6">
            <a:extLst>
              <a:ext uri="{FF2B5EF4-FFF2-40B4-BE49-F238E27FC236}">
                <a16:creationId xmlns:a16="http://schemas.microsoft.com/office/drawing/2014/main" id="{53CFD333-6F38-45FC-9E77-27F735E8AB9E}"/>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pic>
        <p:nvPicPr>
          <p:cNvPr id="12" name="Picture 11">
            <a:extLst>
              <a:ext uri="{FF2B5EF4-FFF2-40B4-BE49-F238E27FC236}">
                <a16:creationId xmlns:a16="http://schemas.microsoft.com/office/drawing/2014/main" id="{73EEEA97-6E0A-4403-BA6E-0EE58B086BE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00257" y="180372"/>
            <a:ext cx="3264363" cy="668234"/>
          </a:xfrm>
          <a:prstGeom prst="rect">
            <a:avLst/>
          </a:prstGeom>
        </p:spPr>
      </p:pic>
    </p:spTree>
    <p:extLst>
      <p:ext uri="{BB962C8B-B14F-4D97-AF65-F5344CB8AC3E}">
        <p14:creationId xmlns:p14="http://schemas.microsoft.com/office/powerpoint/2010/main" val="14054538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4428257-62E9-469C-83E9-50DF55772D67}"/>
              </a:ext>
            </a:extLst>
          </p:cNvPr>
          <p:cNvGraphicFramePr>
            <a:graphicFrameLocks noChangeAspect="1"/>
          </p:cNvGraphicFramePr>
          <p:nvPr userDrawn="1">
            <p:custDataLst>
              <p:tags r:id="rId1"/>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4" name="Object 3" hidden="1">
                        <a:extLst>
                          <a:ext uri="{FF2B5EF4-FFF2-40B4-BE49-F238E27FC236}">
                            <a16:creationId xmlns:a16="http://schemas.microsoft.com/office/drawing/2014/main" id="{94428257-62E9-469C-83E9-50DF55772D67}"/>
                          </a:ext>
                        </a:extLst>
                      </p:cNvPr>
                      <p:cNvPicPr/>
                      <p:nvPr/>
                    </p:nvPicPr>
                    <p:blipFill>
                      <a:blip r:embed="rId4"/>
                      <a:stretch>
                        <a:fillRect/>
                      </a:stretch>
                    </p:blipFill>
                    <p:spPr>
                      <a:xfrm>
                        <a:off x="2117" y="2119"/>
                        <a:ext cx="2116" cy="2116"/>
                      </a:xfrm>
                      <a:prstGeom prst="rect">
                        <a:avLst/>
                      </a:prstGeom>
                    </p:spPr>
                  </p:pic>
                </p:oleObj>
              </mc:Fallback>
            </mc:AlternateContent>
          </a:graphicData>
        </a:graphic>
      </p:graphicFrame>
      <p:sp>
        <p:nvSpPr>
          <p:cNvPr id="5" name="Footer Placeholder 4"/>
          <p:cNvSpPr>
            <a:spLocks noGrp="1"/>
          </p:cNvSpPr>
          <p:nvPr>
            <p:ph type="ftr" sz="quarter" idx="11"/>
          </p:nvPr>
        </p:nvSpPr>
        <p:spPr>
          <a:xfrm>
            <a:off x="7100266" y="6501375"/>
            <a:ext cx="3585993" cy="288000"/>
          </a:xfrm>
          <a:prstGeom prst="rect">
            <a:avLst/>
          </a:prstGeom>
        </p:spPr>
        <p:txBody>
          <a:bodyPr/>
          <a:lstStyle/>
          <a:p>
            <a:endParaRPr lang="en-GB">
              <a:solidFill>
                <a:srgbClr val="666666"/>
              </a:solidFill>
            </a:endParaRPr>
          </a:p>
        </p:txBody>
      </p:sp>
      <p:sp>
        <p:nvSpPr>
          <p:cNvPr id="6" name="Slide Number Placeholder 5"/>
          <p:cNvSpPr>
            <a:spLocks noGrp="1"/>
          </p:cNvSpPr>
          <p:nvPr>
            <p:ph type="sldNum" sz="quarter" idx="12"/>
          </p:nvPr>
        </p:nvSpPr>
        <p:spPr/>
        <p:txBody>
          <a:bodyPr/>
          <a:lstStyle/>
          <a:p>
            <a:fld id="{0B868178-02AE-42FC-958D-6B8F13B60175}" type="slidenum">
              <a:rPr lang="en-GB" smtClean="0">
                <a:solidFill>
                  <a:srgbClr val="666666"/>
                </a:solidFill>
              </a:rPr>
              <a:pPr/>
              <a:t>‹#›</a:t>
            </a:fld>
            <a:endParaRPr lang="en-GB">
              <a:solidFill>
                <a:srgbClr val="666666"/>
              </a:solidFill>
            </a:endParaRPr>
          </a:p>
        </p:txBody>
      </p:sp>
      <p:sp>
        <p:nvSpPr>
          <p:cNvPr id="7" name="Title 6">
            <a:extLst>
              <a:ext uri="{FF2B5EF4-FFF2-40B4-BE49-F238E27FC236}">
                <a16:creationId xmlns:a16="http://schemas.microsoft.com/office/drawing/2014/main" id="{BFBBF283-ECD8-42FC-91F0-3732269EE95A}"/>
              </a:ext>
            </a:extLst>
          </p:cNvPr>
          <p:cNvSpPr>
            <a:spLocks noGrp="1"/>
          </p:cNvSpPr>
          <p:nvPr>
            <p:ph type="title"/>
          </p:nvPr>
        </p:nvSpPr>
        <p:spPr/>
        <p:txBody>
          <a:bodyPr/>
          <a:lstStyle/>
          <a:p>
            <a:r>
              <a:rPr lang="en-US"/>
              <a:t>Click to edit Master title style</a:t>
            </a:r>
            <a:endParaRPr lang="en-GB"/>
          </a:p>
        </p:txBody>
      </p:sp>
      <p:sp>
        <p:nvSpPr>
          <p:cNvPr id="10" name="Content Placeholder 9">
            <a:extLst>
              <a:ext uri="{FF2B5EF4-FFF2-40B4-BE49-F238E27FC236}">
                <a16:creationId xmlns:a16="http://schemas.microsoft.com/office/drawing/2014/main" id="{9F5BB509-1545-4B76-BFE6-3C3614056E72}"/>
              </a:ext>
            </a:extLst>
          </p:cNvPr>
          <p:cNvSpPr>
            <a:spLocks noGrp="1"/>
          </p:cNvSpPr>
          <p:nvPr>
            <p:ph sz="quarter" idx="13"/>
          </p:nvPr>
        </p:nvSpPr>
        <p:spPr>
          <a:xfrm>
            <a:off x="501651" y="1515534"/>
            <a:ext cx="6275880" cy="4475722"/>
          </a:xfrm>
        </p:spPr>
        <p:txBody>
          <a:bodyPr>
            <a:normAutofit/>
          </a:bodyPr>
          <a:lstStyle>
            <a:lvl1pPr>
              <a:defRPr sz="2384" b="0"/>
            </a:lvl1pPr>
            <a:lvl2pPr>
              <a:defRPr sz="2384" b="0"/>
            </a:lvl2pPr>
            <a:lvl3pPr>
              <a:defRPr sz="2384" b="0"/>
            </a:lvl3pPr>
            <a:lvl4pPr>
              <a:defRPr sz="2384" b="0"/>
            </a:lvl4pPr>
            <a:lvl5pPr>
              <a:defRPr sz="238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Date Placeholder 6">
            <a:extLst>
              <a:ext uri="{FF2B5EF4-FFF2-40B4-BE49-F238E27FC236}">
                <a16:creationId xmlns:a16="http://schemas.microsoft.com/office/drawing/2014/main" id="{B5869E49-3E1E-4B8D-A8F2-6EA22A946E49}"/>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fld id="{A87C4229-86E8-4EB1-9662-DA38555DFCAD}" type="datetime1">
              <a:rPr lang="en-GB" smtClean="0">
                <a:solidFill>
                  <a:srgbClr val="666666"/>
                </a:solidFill>
              </a:rPr>
              <a:pPr/>
              <a:t>09/05/2022</a:t>
            </a:fld>
            <a:endParaRPr lang="en-GB">
              <a:solidFill>
                <a:srgbClr val="666666"/>
              </a:solidFill>
            </a:endParaRPr>
          </a:p>
        </p:txBody>
      </p:sp>
    </p:spTree>
    <p:extLst>
      <p:ext uri="{BB962C8B-B14F-4D97-AF65-F5344CB8AC3E}">
        <p14:creationId xmlns:p14="http://schemas.microsoft.com/office/powerpoint/2010/main" val="22083685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image" Target="../media/image1.emf"/><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image" Target="../media/image1.emf"/><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oleObject" Target="../embeddings/oleObject3.bin"/><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oleObject" Target="../embeddings/oleObject4.bin"/><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ags" Target="../tags/tag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tags" Target="../tags/tag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heme" Target="../theme/theme4.xml"/><Relationship Id="rId28" Type="http://schemas.openxmlformats.org/officeDocument/2006/relationships/image" Target="../media/image14.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image" Target="../media/image19.emf"/><Relationship Id="rId21" Type="http://schemas.openxmlformats.org/officeDocument/2006/relationships/slideLayout" Target="../slideLayouts/slideLayout126.xml"/><Relationship Id="rId34" Type="http://schemas.openxmlformats.org/officeDocument/2006/relationships/tags" Target="../tags/tag25.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theme" Target="../theme/theme5.xml"/><Relationship Id="rId38" Type="http://schemas.openxmlformats.org/officeDocument/2006/relationships/oleObject" Target="../embeddings/oleObject23.bin"/><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tags" Target="../tags/tag28.xml"/><Relationship Id="rId40" Type="http://schemas.openxmlformats.org/officeDocument/2006/relationships/image" Target="../media/image2.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ags" Target="../tags/tag27.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tags" Target="../tags/tag26.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21.png"/><Relationship Id="rId3" Type="http://schemas.openxmlformats.org/officeDocument/2006/relationships/slideLayout" Target="../slideLayouts/slideLayout140.xml"/><Relationship Id="rId21" Type="http://schemas.openxmlformats.org/officeDocument/2006/relationships/theme" Target="../theme/theme6.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image" Target="../media/image13.emf"/><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oleObject" Target="../embeddings/oleObject25.bin"/><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tags" Target="../tags/tag3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tags" Target="../tags/tag3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image" Target="../media/image1.emf"/><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oleObject" Target="../embeddings/oleObject46.bin"/><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tags" Target="../tags/tag7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theme" Target="../theme/theme7.xml"/><Relationship Id="rId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6E63FC9-35F0-468F-A50F-082624342182}"/>
              </a:ext>
            </a:extLst>
          </p:cNvPr>
          <p:cNvGraphicFramePr>
            <a:graphicFrameLocks noChangeAspect="1"/>
          </p:cNvGraphicFramePr>
          <p:nvPr userDrawn="1">
            <p:custDataLst>
              <p:tags r:id="rId30"/>
            </p:custDataLst>
            <p:extLst>
              <p:ext uri="{D42A27DB-BD31-4B8C-83A1-F6EECF244321}">
                <p14:modId xmlns:p14="http://schemas.microsoft.com/office/powerpoint/2010/main" val="2349527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473" imgH="476" progId="TCLayout.ActiveDocument.1">
                  <p:embed/>
                </p:oleObj>
              </mc:Choice>
              <mc:Fallback>
                <p:oleObj name="think-cell Slide" r:id="rId31" imgW="473" imgH="476" progId="TCLayout.ActiveDocument.1">
                  <p:embed/>
                  <p:pic>
                    <p:nvPicPr>
                      <p:cNvPr id="7" name="Object 6" hidden="1">
                        <a:extLst>
                          <a:ext uri="{FF2B5EF4-FFF2-40B4-BE49-F238E27FC236}">
                            <a16:creationId xmlns:a16="http://schemas.microsoft.com/office/drawing/2014/main" id="{56E63FC9-35F0-468F-A50F-082624342182}"/>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58599" y="830114"/>
            <a:ext cx="4661790" cy="79402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58599" y="2021146"/>
            <a:ext cx="4661790" cy="360919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3657254" y="6334128"/>
            <a:ext cx="7028927" cy="263471"/>
          </a:xfrm>
          <a:prstGeom prst="rect">
            <a:avLst/>
          </a:prstGeom>
        </p:spPr>
        <p:txBody>
          <a:bodyPr vert="horz" lIns="0" tIns="0" rIns="0" bIns="0" rtlCol="0" anchor="b" anchorCtr="0">
            <a:noAutofit/>
          </a:bodyPr>
          <a:lstStyle>
            <a:lvl1pPr algn="r">
              <a:defRPr sz="996" b="1">
                <a:solidFill>
                  <a:schemeClr val="accent1"/>
                </a:solidFill>
              </a:defRPr>
            </a:lvl1pPr>
          </a:lstStyle>
          <a:p>
            <a:endParaRPr lang="en-GB"/>
          </a:p>
        </p:txBody>
      </p:sp>
      <p:sp>
        <p:nvSpPr>
          <p:cNvPr id="6" name="Slide Number Placeholder 5"/>
          <p:cNvSpPr>
            <a:spLocks noGrp="1"/>
          </p:cNvSpPr>
          <p:nvPr>
            <p:ph type="sldNum" sz="quarter" idx="4"/>
          </p:nvPr>
        </p:nvSpPr>
        <p:spPr>
          <a:xfrm>
            <a:off x="358599" y="6334128"/>
            <a:ext cx="358599" cy="263471"/>
          </a:xfrm>
          <a:prstGeom prst="rect">
            <a:avLst/>
          </a:prstGeom>
        </p:spPr>
        <p:txBody>
          <a:bodyPr vert="horz" lIns="0" tIns="0" rIns="0" bIns="0" rtlCol="0" anchor="b" anchorCtr="0">
            <a:noAutofit/>
          </a:bodyPr>
          <a:lstStyle>
            <a:lvl1pPr algn="ctr">
              <a:defRPr sz="996" b="0" i="0">
                <a:solidFill>
                  <a:schemeClr val="accent1"/>
                </a:solidFill>
                <a:latin typeface="BT Font" panose="020B0506020204020204" pitchFamily="34" charset="77"/>
              </a:defRPr>
            </a:lvl1pPr>
          </a:lstStyle>
          <a:p>
            <a:fld id="{75F5480B-03E2-445D-B78B-57BE0928B076}" type="slidenum">
              <a:rPr lang="en-GB" smtClean="0"/>
              <a:t>‹#›</a:t>
            </a:fld>
            <a:endParaRPr lang="en-GB"/>
          </a:p>
        </p:txBody>
      </p:sp>
      <p:pic>
        <p:nvPicPr>
          <p:cNvPr id="10" name="Picture 9">
            <a:extLst>
              <a:ext uri="{FF2B5EF4-FFF2-40B4-BE49-F238E27FC236}">
                <a16:creationId xmlns:a16="http://schemas.microsoft.com/office/drawing/2014/main" id="{3AE9E1D1-80B4-4737-A902-4D72D8F4317B}"/>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365089" y="6287209"/>
            <a:ext cx="475694" cy="478771"/>
          </a:xfrm>
          <a:prstGeom prst="rect">
            <a:avLst/>
          </a:prstGeom>
        </p:spPr>
      </p:pic>
      <p:sp>
        <p:nvSpPr>
          <p:cNvPr id="12" name="Date Placeholder 11">
            <a:extLst>
              <a:ext uri="{FF2B5EF4-FFF2-40B4-BE49-F238E27FC236}">
                <a16:creationId xmlns:a16="http://schemas.microsoft.com/office/drawing/2014/main" id="{C39E60E8-B03D-CF46-B400-1768FAAA8855}"/>
              </a:ext>
            </a:extLst>
          </p:cNvPr>
          <p:cNvSpPr>
            <a:spLocks noGrp="1"/>
          </p:cNvSpPr>
          <p:nvPr>
            <p:ph type="dt" sz="half" idx="2"/>
          </p:nvPr>
        </p:nvSpPr>
        <p:spPr>
          <a:xfrm>
            <a:off x="1505420" y="6334129"/>
            <a:ext cx="1861094" cy="263471"/>
          </a:xfrm>
          <a:prstGeom prst="rect">
            <a:avLst/>
          </a:prstGeom>
        </p:spPr>
        <p:txBody>
          <a:bodyPr vert="horz" lIns="0" tIns="0" rIns="0" bIns="0" rtlCol="0" anchor="b" anchorCtr="0">
            <a:noAutofit/>
          </a:bodyPr>
          <a:lstStyle>
            <a:lvl1pPr>
              <a:defRPr lang="en-GB" sz="996" b="0" i="0" smtClean="0">
                <a:solidFill>
                  <a:schemeClr val="accent1"/>
                </a:solidFill>
                <a:latin typeface="BT Font" panose="020B0506020204020204" pitchFamily="34" charset="77"/>
              </a:defRPr>
            </a:lvl1pPr>
          </a:lstStyle>
          <a:p>
            <a:fld id="{3ECF25CF-9AE1-4B43-89A1-C91D934FF4BE}" type="datetimeFigureOut">
              <a:rPr lang="en-GB" smtClean="0"/>
              <a:t>09/05/2022</a:t>
            </a:fld>
            <a:endParaRPr lang="en-GB"/>
          </a:p>
        </p:txBody>
      </p:sp>
    </p:spTree>
    <p:extLst>
      <p:ext uri="{BB962C8B-B14F-4D97-AF65-F5344CB8AC3E}">
        <p14:creationId xmlns:p14="http://schemas.microsoft.com/office/powerpoint/2010/main" val="2419542651"/>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874" r:id="rId8"/>
    <p:sldLayoutId id="2147483924" r:id="rId9"/>
    <p:sldLayoutId id="2147483925" r:id="rId10"/>
    <p:sldLayoutId id="2147483926" r:id="rId11"/>
    <p:sldLayoutId id="2147483927" r:id="rId12"/>
    <p:sldLayoutId id="2147483928" r:id="rId13"/>
    <p:sldLayoutId id="2147483875" r:id="rId14"/>
    <p:sldLayoutId id="2147483930" r:id="rId15"/>
    <p:sldLayoutId id="2147483931" r:id="rId16"/>
    <p:sldLayoutId id="2147483932" r:id="rId17"/>
    <p:sldLayoutId id="2147483878" r:id="rId18"/>
    <p:sldLayoutId id="2147483882" r:id="rId19"/>
    <p:sldLayoutId id="2147483884" r:id="rId20"/>
    <p:sldLayoutId id="2147483885" r:id="rId21"/>
    <p:sldLayoutId id="2147483682" r:id="rId22"/>
    <p:sldLayoutId id="2147483887" r:id="rId23"/>
    <p:sldLayoutId id="2147483684" r:id="rId24"/>
    <p:sldLayoutId id="2147483685" r:id="rId25"/>
    <p:sldLayoutId id="2147483686" r:id="rId26"/>
    <p:sldLayoutId id="2147483879" r:id="rId27"/>
    <p:sldLayoutId id="2147484330" r:id="rId28"/>
  </p:sldLayoutIdLst>
  <p:txStyles>
    <p:titleStyle>
      <a:lvl1pPr algn="l" defTabSz="908557" rtl="0" eaLnBrk="1" latinLnBrk="0" hangingPunct="1">
        <a:spcBef>
          <a:spcPct val="0"/>
        </a:spcBef>
        <a:buNone/>
        <a:defRPr sz="2590" b="1" kern="1200">
          <a:solidFill>
            <a:schemeClr val="accent1"/>
          </a:solidFill>
          <a:latin typeface="Century Gothic" panose="020B0502020202020204" pitchFamily="34" charset="0"/>
          <a:ea typeface="+mj-ea"/>
          <a:cs typeface="+mj-cs"/>
        </a:defRPr>
      </a:lvl1pPr>
    </p:titleStyle>
    <p:bodyStyle>
      <a:lvl1pPr marL="0" indent="0" algn="l" defTabSz="908557" rtl="0" eaLnBrk="1" latinLnBrk="0" hangingPunct="1">
        <a:lnSpc>
          <a:spcPct val="110000"/>
        </a:lnSpc>
        <a:spcBef>
          <a:spcPts val="0"/>
        </a:spcBef>
        <a:spcAft>
          <a:spcPts val="0"/>
        </a:spcAft>
        <a:buFontTx/>
        <a:buNone/>
        <a:defRPr sz="1494" b="0" i="0" kern="1200">
          <a:solidFill>
            <a:schemeClr val="tx1"/>
          </a:solidFill>
          <a:latin typeface="Century Gothic" panose="020B0502020202020204" pitchFamily="34" charset="0"/>
          <a:ea typeface="+mn-ea"/>
          <a:cs typeface="+mn-cs"/>
        </a:defRPr>
      </a:lvl1pPr>
      <a:lvl2pPr marL="0" indent="0" algn="l" defTabSz="908557" rtl="0" eaLnBrk="1" latinLnBrk="0" hangingPunct="1">
        <a:lnSpc>
          <a:spcPct val="110000"/>
        </a:lnSpc>
        <a:spcBef>
          <a:spcPts val="0"/>
        </a:spcBef>
        <a:spcAft>
          <a:spcPts val="1942"/>
        </a:spcAft>
        <a:buFont typeface="Arial" panose="020B0604020202020204" pitchFamily="34" charset="0"/>
        <a:buNone/>
        <a:defRPr sz="1494" b="0" i="0" kern="1200">
          <a:solidFill>
            <a:schemeClr val="tx1"/>
          </a:solidFill>
          <a:latin typeface="Century Gothic" panose="020B0502020202020204" pitchFamily="34" charset="0"/>
          <a:ea typeface="+mn-ea"/>
          <a:cs typeface="+mn-cs"/>
        </a:defRPr>
      </a:lvl2pPr>
      <a:lvl3pPr marL="179298" indent="-179298" algn="l" defTabSz="908557" rtl="0" eaLnBrk="1" latinLnBrk="0" hangingPunct="1">
        <a:lnSpc>
          <a:spcPct val="110000"/>
        </a:lnSpc>
        <a:spcBef>
          <a:spcPts val="0"/>
        </a:spcBef>
        <a:spcAft>
          <a:spcPts val="0"/>
        </a:spcAft>
        <a:buFont typeface="BT Font Light" panose="020B0403030204020203" pitchFamily="34" charset="0"/>
        <a:buChar char="–"/>
        <a:defRPr sz="1494" b="0" i="0" kern="1200">
          <a:solidFill>
            <a:schemeClr val="tx1"/>
          </a:solidFill>
          <a:latin typeface="Century Gothic" panose="020B0502020202020204" pitchFamily="34" charset="0"/>
          <a:ea typeface="+mn-ea"/>
          <a:cs typeface="+mn-cs"/>
        </a:defRPr>
      </a:lvl3pPr>
      <a:lvl4pPr marL="358596" indent="-179298" algn="l" defTabSz="908557" rtl="0" eaLnBrk="1" latinLnBrk="0" hangingPunct="1">
        <a:lnSpc>
          <a:spcPct val="110000"/>
        </a:lnSpc>
        <a:spcBef>
          <a:spcPts val="0"/>
        </a:spcBef>
        <a:spcAft>
          <a:spcPts val="0"/>
        </a:spcAft>
        <a:buFont typeface="BT Font Light" panose="020B0403030204020203" pitchFamily="34" charset="0"/>
        <a:buChar char="&gt;"/>
        <a:defRPr sz="1494" b="0" i="0" kern="1200">
          <a:solidFill>
            <a:schemeClr val="tx1"/>
          </a:solidFill>
          <a:latin typeface="Century Gothic" panose="020B0502020202020204" pitchFamily="34" charset="0"/>
          <a:ea typeface="+mn-ea"/>
          <a:cs typeface="+mn-cs"/>
        </a:defRPr>
      </a:lvl4pPr>
      <a:lvl5pPr marL="537894" indent="-179298" algn="l" defTabSz="908557" rtl="0" eaLnBrk="1" latinLnBrk="0" hangingPunct="1">
        <a:lnSpc>
          <a:spcPct val="110000"/>
        </a:lnSpc>
        <a:spcBef>
          <a:spcPts val="0"/>
        </a:spcBef>
        <a:spcAft>
          <a:spcPts val="0"/>
        </a:spcAft>
        <a:buFont typeface="BT Font Light" panose="020B0403030204020203" pitchFamily="34" charset="0"/>
        <a:buChar char="–"/>
        <a:defRPr sz="1494" b="0" i="0" kern="1200">
          <a:solidFill>
            <a:schemeClr val="tx1"/>
          </a:solidFill>
          <a:latin typeface="Century Gothic" panose="020B0502020202020204" pitchFamily="34" charset="0"/>
          <a:ea typeface="+mn-ea"/>
          <a:cs typeface="+mn-cs"/>
        </a:defRPr>
      </a:lvl5pPr>
      <a:lvl6pPr marL="2498532" indent="-227140" algn="l" defTabSz="908557"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6pPr>
      <a:lvl7pPr marL="2952810" indent="-227140" algn="l" defTabSz="908557"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7pPr>
      <a:lvl8pPr marL="3407088" indent="-227140" algn="l" defTabSz="908557"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8pPr>
      <a:lvl9pPr marL="3861367" indent="-227140" algn="l" defTabSz="908557"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9pPr>
    </p:bodyStyle>
    <p:otherStyle>
      <a:defPPr>
        <a:defRPr lang="en-US"/>
      </a:defPPr>
      <a:lvl1pPr marL="0" algn="l" defTabSz="908557" rtl="0" eaLnBrk="1" latinLnBrk="0" hangingPunct="1">
        <a:defRPr sz="1788" kern="1200">
          <a:solidFill>
            <a:schemeClr val="tx1"/>
          </a:solidFill>
          <a:latin typeface="+mn-lt"/>
          <a:ea typeface="+mn-ea"/>
          <a:cs typeface="+mn-cs"/>
        </a:defRPr>
      </a:lvl1pPr>
      <a:lvl2pPr marL="454278" algn="l" defTabSz="908557" rtl="0" eaLnBrk="1" latinLnBrk="0" hangingPunct="1">
        <a:defRPr sz="1788" kern="1200">
          <a:solidFill>
            <a:schemeClr val="tx1"/>
          </a:solidFill>
          <a:latin typeface="+mn-lt"/>
          <a:ea typeface="+mn-ea"/>
          <a:cs typeface="+mn-cs"/>
        </a:defRPr>
      </a:lvl2pPr>
      <a:lvl3pPr marL="908557" algn="l" defTabSz="908557" rtl="0" eaLnBrk="1" latinLnBrk="0" hangingPunct="1">
        <a:defRPr sz="1788" kern="1200">
          <a:solidFill>
            <a:schemeClr val="tx1"/>
          </a:solidFill>
          <a:latin typeface="+mn-lt"/>
          <a:ea typeface="+mn-ea"/>
          <a:cs typeface="+mn-cs"/>
        </a:defRPr>
      </a:lvl3pPr>
      <a:lvl4pPr marL="1362835" algn="l" defTabSz="908557" rtl="0" eaLnBrk="1" latinLnBrk="0" hangingPunct="1">
        <a:defRPr sz="1788" kern="1200">
          <a:solidFill>
            <a:schemeClr val="tx1"/>
          </a:solidFill>
          <a:latin typeface="+mn-lt"/>
          <a:ea typeface="+mn-ea"/>
          <a:cs typeface="+mn-cs"/>
        </a:defRPr>
      </a:lvl4pPr>
      <a:lvl5pPr marL="1817114" algn="l" defTabSz="908557" rtl="0" eaLnBrk="1" latinLnBrk="0" hangingPunct="1">
        <a:defRPr sz="1788" kern="1200">
          <a:solidFill>
            <a:schemeClr val="tx1"/>
          </a:solidFill>
          <a:latin typeface="+mn-lt"/>
          <a:ea typeface="+mn-ea"/>
          <a:cs typeface="+mn-cs"/>
        </a:defRPr>
      </a:lvl5pPr>
      <a:lvl6pPr marL="2271392" algn="l" defTabSz="908557" rtl="0" eaLnBrk="1" latinLnBrk="0" hangingPunct="1">
        <a:defRPr sz="1788" kern="1200">
          <a:solidFill>
            <a:schemeClr val="tx1"/>
          </a:solidFill>
          <a:latin typeface="+mn-lt"/>
          <a:ea typeface="+mn-ea"/>
          <a:cs typeface="+mn-cs"/>
        </a:defRPr>
      </a:lvl6pPr>
      <a:lvl7pPr marL="2725670" algn="l" defTabSz="908557" rtl="0" eaLnBrk="1" latinLnBrk="0" hangingPunct="1">
        <a:defRPr sz="1788" kern="1200">
          <a:solidFill>
            <a:schemeClr val="tx1"/>
          </a:solidFill>
          <a:latin typeface="+mn-lt"/>
          <a:ea typeface="+mn-ea"/>
          <a:cs typeface="+mn-cs"/>
        </a:defRPr>
      </a:lvl7pPr>
      <a:lvl8pPr marL="3179949" algn="l" defTabSz="908557" rtl="0" eaLnBrk="1" latinLnBrk="0" hangingPunct="1">
        <a:defRPr sz="1788" kern="1200">
          <a:solidFill>
            <a:schemeClr val="tx1"/>
          </a:solidFill>
          <a:latin typeface="+mn-lt"/>
          <a:ea typeface="+mn-ea"/>
          <a:cs typeface="+mn-cs"/>
        </a:defRPr>
      </a:lvl8pPr>
      <a:lvl9pPr marL="3634227" algn="l" defTabSz="908557" rtl="0" eaLnBrk="1" latinLnBrk="0" hangingPunct="1">
        <a:defRPr sz="17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p15:clr>
            <a:srgbClr val="F26B43"/>
          </p15:clr>
        </p15:guide>
        <p15:guide id="2" pos="226">
          <p15:clr>
            <a:srgbClr val="F26B43"/>
          </p15:clr>
        </p15:guide>
        <p15:guide id="3" pos="7484">
          <p15:clr>
            <a:srgbClr val="F26B43"/>
          </p15:clr>
        </p15:guide>
        <p15:guide id="4" orient="horz" pos="52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D940BE3-CEE1-4FBC-BE24-E84380F524B2}"/>
              </a:ext>
            </a:extLst>
          </p:cNvPr>
          <p:cNvGraphicFramePr>
            <a:graphicFrameLocks noChangeAspect="1"/>
          </p:cNvGraphicFramePr>
          <p:nvPr userDrawn="1">
            <p:custDataLst>
              <p:tags r:id="rId29"/>
            </p:custDataLst>
            <p:extLst>
              <p:ext uri="{D42A27DB-BD31-4B8C-83A1-F6EECF244321}">
                <p14:modId xmlns:p14="http://schemas.microsoft.com/office/powerpoint/2010/main" val="2361424527"/>
              </p:ext>
            </p:extLst>
          </p:nvPr>
        </p:nvGraphicFramePr>
        <p:xfrm>
          <a:off x="1592" y="1592"/>
          <a:ext cx="1592" cy="1592"/>
        </p:xfrm>
        <a:graphic>
          <a:graphicData uri="http://schemas.openxmlformats.org/presentationml/2006/ole">
            <mc:AlternateContent xmlns:mc="http://schemas.openxmlformats.org/markup-compatibility/2006">
              <mc:Choice xmlns:v="urn:schemas-microsoft-com:vml" Requires="v">
                <p:oleObj name="think-cell Slide" r:id="rId30" imgW="473" imgH="476" progId="TCLayout.ActiveDocument.1">
                  <p:embed/>
                </p:oleObj>
              </mc:Choice>
              <mc:Fallback>
                <p:oleObj name="think-cell Slide" r:id="rId30" imgW="473" imgH="476" progId="TCLayout.ActiveDocument.1">
                  <p:embed/>
                  <p:pic>
                    <p:nvPicPr>
                      <p:cNvPr id="5" name="Object 4" hidden="1">
                        <a:extLst>
                          <a:ext uri="{FF2B5EF4-FFF2-40B4-BE49-F238E27FC236}">
                            <a16:creationId xmlns:a16="http://schemas.microsoft.com/office/drawing/2014/main" id="{2D940BE3-CEE1-4FBC-BE24-E84380F524B2}"/>
                          </a:ext>
                        </a:extLst>
                      </p:cNvPr>
                      <p:cNvPicPr/>
                      <p:nvPr/>
                    </p:nvPicPr>
                    <p:blipFill>
                      <a:blip r:embed="rId31"/>
                      <a:stretch>
                        <a:fillRect/>
                      </a:stretch>
                    </p:blipFill>
                    <p:spPr>
                      <a:xfrm>
                        <a:off x="1592" y="1592"/>
                        <a:ext cx="1592" cy="1592"/>
                      </a:xfrm>
                      <a:prstGeom prst="rect">
                        <a:avLst/>
                      </a:prstGeom>
                    </p:spPr>
                  </p:pic>
                </p:oleObj>
              </mc:Fallback>
            </mc:AlternateContent>
          </a:graphicData>
        </a:graphic>
      </p:graphicFrame>
      <p:sp>
        <p:nvSpPr>
          <p:cNvPr id="2" name="Title Placeholder 1"/>
          <p:cNvSpPr>
            <a:spLocks noGrp="1"/>
          </p:cNvSpPr>
          <p:nvPr>
            <p:ph type="title"/>
          </p:nvPr>
        </p:nvSpPr>
        <p:spPr>
          <a:xfrm>
            <a:off x="358599" y="359994"/>
            <a:ext cx="11466800" cy="79402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58599" y="2021146"/>
            <a:ext cx="4661790" cy="36091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358600" y="6334128"/>
            <a:ext cx="358599" cy="263471"/>
          </a:xfrm>
          <a:prstGeom prst="rect">
            <a:avLst/>
          </a:prstGeom>
        </p:spPr>
        <p:txBody>
          <a:bodyPr vert="horz" lIns="0" tIns="0" rIns="0" bIns="0" rtlCol="0" anchor="b" anchorCtr="0">
            <a:noAutofit/>
          </a:bodyPr>
          <a:lstStyle>
            <a:lvl1pPr algn="ctr">
              <a:defRPr sz="997" b="0" i="0">
                <a:solidFill>
                  <a:schemeClr val="accent1"/>
                </a:solidFill>
                <a:latin typeface="Century Gothic" panose="020B0502020202020204" pitchFamily="34" charset="0"/>
              </a:defRPr>
            </a:lvl1pPr>
          </a:lstStyle>
          <a:p>
            <a:pPr algn="l"/>
            <a:fld id="{0B868178-02AE-42FC-958D-6B8F13B60175}" type="slidenum">
              <a:rPr lang="en-GB" smtClean="0"/>
              <a:pPr algn="l"/>
              <a:t>‹#›</a:t>
            </a:fld>
            <a:endParaRPr lang="en-GB"/>
          </a:p>
        </p:txBody>
      </p:sp>
      <p:sp>
        <p:nvSpPr>
          <p:cNvPr id="14" name="TextBox 13">
            <a:extLst>
              <a:ext uri="{FF2B5EF4-FFF2-40B4-BE49-F238E27FC236}">
                <a16:creationId xmlns:a16="http://schemas.microsoft.com/office/drawing/2014/main" id="{C42F7C10-7D8D-DE44-A8F9-771DD21FABF8}"/>
              </a:ext>
            </a:extLst>
          </p:cNvPr>
          <p:cNvSpPr txBox="1"/>
          <p:nvPr userDrawn="1"/>
        </p:nvSpPr>
        <p:spPr>
          <a:xfrm>
            <a:off x="464196" y="1479539"/>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Tree>
    <p:extLst>
      <p:ext uri="{BB962C8B-B14F-4D97-AF65-F5344CB8AC3E}">
        <p14:creationId xmlns:p14="http://schemas.microsoft.com/office/powerpoint/2010/main" val="2216857015"/>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Lst>
  <p:hf hdr="0" dt="0"/>
  <p:txStyles>
    <p:titleStyle>
      <a:lvl1pPr algn="l" defTabSz="908541" rtl="0" eaLnBrk="1" latinLnBrk="0" hangingPunct="1">
        <a:spcBef>
          <a:spcPct val="0"/>
        </a:spcBef>
        <a:buNone/>
        <a:defRPr sz="2406" b="1" i="0" kern="1200">
          <a:solidFill>
            <a:schemeClr val="accent1"/>
          </a:solidFill>
          <a:latin typeface="Century Gothic" panose="020B0502020202020204" pitchFamily="34" charset="0"/>
          <a:ea typeface="+mj-ea"/>
          <a:cs typeface="BT Curve Headline" panose="020B0503020203020204" pitchFamily="34" charset="0"/>
        </a:defRPr>
      </a:lvl1pPr>
    </p:titleStyle>
    <p:bodyStyle>
      <a:lvl1pPr marL="180468"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1pPr>
      <a:lvl2pPr marL="360936"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2pPr>
      <a:lvl3pPr marL="541404"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3pPr>
      <a:lvl4pPr marL="721872"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4pPr>
      <a:lvl5pPr marL="902340"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5pPr>
      <a:lvl6pPr marL="2498489"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6pPr>
      <a:lvl7pPr marL="295276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7pPr>
      <a:lvl8pPr marL="340703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8pPr>
      <a:lvl9pPr marL="3861301"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9pPr>
    </p:bodyStyle>
    <p:otherStyle>
      <a:defPPr>
        <a:defRPr lang="en-US"/>
      </a:defPPr>
      <a:lvl1pPr marL="0" algn="l" defTabSz="908541" rtl="0" eaLnBrk="1" latinLnBrk="0" hangingPunct="1">
        <a:defRPr sz="1788" kern="1200">
          <a:solidFill>
            <a:schemeClr val="tx1"/>
          </a:solidFill>
          <a:latin typeface="+mn-lt"/>
          <a:ea typeface="+mn-ea"/>
          <a:cs typeface="+mn-cs"/>
        </a:defRPr>
      </a:lvl1pPr>
      <a:lvl2pPr marL="454271" algn="l" defTabSz="908541" rtl="0" eaLnBrk="1" latinLnBrk="0" hangingPunct="1">
        <a:defRPr sz="1788" kern="1200">
          <a:solidFill>
            <a:schemeClr val="tx1"/>
          </a:solidFill>
          <a:latin typeface="+mn-lt"/>
          <a:ea typeface="+mn-ea"/>
          <a:cs typeface="+mn-cs"/>
        </a:defRPr>
      </a:lvl2pPr>
      <a:lvl3pPr marL="908541" algn="l" defTabSz="908541" rtl="0" eaLnBrk="1" latinLnBrk="0" hangingPunct="1">
        <a:defRPr sz="1788" kern="1200">
          <a:solidFill>
            <a:schemeClr val="tx1"/>
          </a:solidFill>
          <a:latin typeface="+mn-lt"/>
          <a:ea typeface="+mn-ea"/>
          <a:cs typeface="+mn-cs"/>
        </a:defRPr>
      </a:lvl3pPr>
      <a:lvl4pPr marL="1362812" algn="l" defTabSz="908541" rtl="0" eaLnBrk="1" latinLnBrk="0" hangingPunct="1">
        <a:defRPr sz="1788" kern="1200">
          <a:solidFill>
            <a:schemeClr val="tx1"/>
          </a:solidFill>
          <a:latin typeface="+mn-lt"/>
          <a:ea typeface="+mn-ea"/>
          <a:cs typeface="+mn-cs"/>
        </a:defRPr>
      </a:lvl4pPr>
      <a:lvl5pPr marL="1817083" algn="l" defTabSz="908541" rtl="0" eaLnBrk="1" latinLnBrk="0" hangingPunct="1">
        <a:defRPr sz="1788" kern="1200">
          <a:solidFill>
            <a:schemeClr val="tx1"/>
          </a:solidFill>
          <a:latin typeface="+mn-lt"/>
          <a:ea typeface="+mn-ea"/>
          <a:cs typeface="+mn-cs"/>
        </a:defRPr>
      </a:lvl5pPr>
      <a:lvl6pPr marL="2271353" algn="l" defTabSz="908541" rtl="0" eaLnBrk="1" latinLnBrk="0" hangingPunct="1">
        <a:defRPr sz="1788" kern="1200">
          <a:solidFill>
            <a:schemeClr val="tx1"/>
          </a:solidFill>
          <a:latin typeface="+mn-lt"/>
          <a:ea typeface="+mn-ea"/>
          <a:cs typeface="+mn-cs"/>
        </a:defRPr>
      </a:lvl6pPr>
      <a:lvl7pPr marL="2725624" algn="l" defTabSz="908541" rtl="0" eaLnBrk="1" latinLnBrk="0" hangingPunct="1">
        <a:defRPr sz="1788" kern="1200">
          <a:solidFill>
            <a:schemeClr val="tx1"/>
          </a:solidFill>
          <a:latin typeface="+mn-lt"/>
          <a:ea typeface="+mn-ea"/>
          <a:cs typeface="+mn-cs"/>
        </a:defRPr>
      </a:lvl7pPr>
      <a:lvl8pPr marL="3179894" algn="l" defTabSz="908541" rtl="0" eaLnBrk="1" latinLnBrk="0" hangingPunct="1">
        <a:defRPr sz="1788" kern="1200">
          <a:solidFill>
            <a:schemeClr val="tx1"/>
          </a:solidFill>
          <a:latin typeface="+mn-lt"/>
          <a:ea typeface="+mn-ea"/>
          <a:cs typeface="+mn-cs"/>
        </a:defRPr>
      </a:lvl8pPr>
      <a:lvl9pPr marL="3634165" algn="l" defTabSz="908541" rtl="0" eaLnBrk="1" latinLnBrk="0" hangingPunct="1">
        <a:defRPr sz="17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p15:clr>
            <a:srgbClr val="F26B43"/>
          </p15:clr>
        </p15:guide>
        <p15:guide id="2" pos="225">
          <p15:clr>
            <a:srgbClr val="F26B43"/>
          </p15:clr>
        </p15:guide>
        <p15:guide id="3" pos="7435">
          <p15:clr>
            <a:srgbClr val="F26B43"/>
          </p15:clr>
        </p15:guide>
        <p15:guide id="4" orient="horz" pos="52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D940BE3-CEE1-4FBC-BE24-E84380F524B2}"/>
              </a:ext>
            </a:extLst>
          </p:cNvPr>
          <p:cNvGraphicFramePr>
            <a:graphicFrameLocks noChangeAspect="1"/>
          </p:cNvGraphicFramePr>
          <p:nvPr userDrawn="1">
            <p:custDataLst>
              <p:tags r:id="rId30"/>
            </p:custDataLst>
            <p:extLst>
              <p:ext uri="{D42A27DB-BD31-4B8C-83A1-F6EECF244321}">
                <p14:modId xmlns:p14="http://schemas.microsoft.com/office/powerpoint/2010/main" val="3739609015"/>
              </p:ext>
            </p:extLst>
          </p:nvPr>
        </p:nvGraphicFramePr>
        <p:xfrm>
          <a:off x="1592" y="1592"/>
          <a:ext cx="1592" cy="1592"/>
        </p:xfrm>
        <a:graphic>
          <a:graphicData uri="http://schemas.openxmlformats.org/presentationml/2006/ole">
            <mc:AlternateContent xmlns:mc="http://schemas.openxmlformats.org/markup-compatibility/2006">
              <mc:Choice xmlns:v="urn:schemas-microsoft-com:vml" Requires="v">
                <p:oleObj name="think-cell Slide" r:id="rId31" imgW="473" imgH="476" progId="TCLayout.ActiveDocument.1">
                  <p:embed/>
                </p:oleObj>
              </mc:Choice>
              <mc:Fallback>
                <p:oleObj name="think-cell Slide" r:id="rId31" imgW="473" imgH="476" progId="TCLayout.ActiveDocument.1">
                  <p:embed/>
                  <p:pic>
                    <p:nvPicPr>
                      <p:cNvPr id="5" name="Object 4" hidden="1">
                        <a:extLst>
                          <a:ext uri="{FF2B5EF4-FFF2-40B4-BE49-F238E27FC236}">
                            <a16:creationId xmlns:a16="http://schemas.microsoft.com/office/drawing/2014/main" id="{2D940BE3-CEE1-4FBC-BE24-E84380F524B2}"/>
                          </a:ext>
                        </a:extLst>
                      </p:cNvPr>
                      <p:cNvPicPr/>
                      <p:nvPr/>
                    </p:nvPicPr>
                    <p:blipFill>
                      <a:blip r:embed="rId32"/>
                      <a:stretch>
                        <a:fillRect/>
                      </a:stretch>
                    </p:blipFill>
                    <p:spPr>
                      <a:xfrm>
                        <a:off x="1592" y="1592"/>
                        <a:ext cx="1592" cy="1592"/>
                      </a:xfrm>
                      <a:prstGeom prst="rect">
                        <a:avLst/>
                      </a:prstGeom>
                    </p:spPr>
                  </p:pic>
                </p:oleObj>
              </mc:Fallback>
            </mc:AlternateContent>
          </a:graphicData>
        </a:graphic>
      </p:graphicFrame>
      <p:sp>
        <p:nvSpPr>
          <p:cNvPr id="2" name="Title Placeholder 1"/>
          <p:cNvSpPr>
            <a:spLocks noGrp="1"/>
          </p:cNvSpPr>
          <p:nvPr>
            <p:ph type="title"/>
          </p:nvPr>
        </p:nvSpPr>
        <p:spPr>
          <a:xfrm>
            <a:off x="358599" y="359994"/>
            <a:ext cx="11466800" cy="79402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58599" y="2021146"/>
            <a:ext cx="4661790" cy="36091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358600" y="6334128"/>
            <a:ext cx="358599" cy="263471"/>
          </a:xfrm>
          <a:prstGeom prst="rect">
            <a:avLst/>
          </a:prstGeom>
        </p:spPr>
        <p:txBody>
          <a:bodyPr vert="horz" lIns="0" tIns="0" rIns="0" bIns="0" rtlCol="0" anchor="b" anchorCtr="0">
            <a:noAutofit/>
          </a:bodyPr>
          <a:lstStyle>
            <a:lvl1pPr algn="ctr">
              <a:defRPr sz="997" b="0" i="0">
                <a:solidFill>
                  <a:schemeClr val="accent1"/>
                </a:solidFill>
                <a:latin typeface="Century Gothic" panose="020B0502020202020204" pitchFamily="34" charset="0"/>
              </a:defRPr>
            </a:lvl1pPr>
          </a:lstStyle>
          <a:p>
            <a:pPr algn="l"/>
            <a:fld id="{0B868178-02AE-42FC-958D-6B8F13B60175}" type="slidenum">
              <a:rPr lang="en-GB" smtClean="0"/>
              <a:pPr algn="l"/>
              <a:t>‹#›</a:t>
            </a:fld>
            <a:endParaRPr lang="en-GB"/>
          </a:p>
        </p:txBody>
      </p:sp>
      <p:sp>
        <p:nvSpPr>
          <p:cNvPr id="14" name="TextBox 13">
            <a:extLst>
              <a:ext uri="{FF2B5EF4-FFF2-40B4-BE49-F238E27FC236}">
                <a16:creationId xmlns:a16="http://schemas.microsoft.com/office/drawing/2014/main" id="{C42F7C10-7D8D-DE44-A8F9-771DD21FABF8}"/>
              </a:ext>
            </a:extLst>
          </p:cNvPr>
          <p:cNvSpPr txBox="1"/>
          <p:nvPr userDrawn="1"/>
        </p:nvSpPr>
        <p:spPr>
          <a:xfrm>
            <a:off x="464196" y="1479539"/>
            <a:ext cx="0" cy="0"/>
          </a:xfrm>
          <a:prstGeom prst="rect">
            <a:avLst/>
          </a:prstGeom>
        </p:spPr>
        <p:txBody>
          <a:bodyPr vert="horz" wrap="none" lIns="0" tIns="0" rIns="0" bIns="0" rtlCol="0" anchor="b" anchorCtr="0">
            <a:noAutofit/>
          </a:bodyPr>
          <a:lstStyle/>
          <a:p>
            <a:pPr algn="l"/>
            <a:endParaRPr lang="en-GB" sz="1805">
              <a:latin typeface="Century Gothic" panose="020B0502020202020204" pitchFamily="34" charset="0"/>
            </a:endParaRPr>
          </a:p>
        </p:txBody>
      </p:sp>
    </p:spTree>
    <p:extLst>
      <p:ext uri="{BB962C8B-B14F-4D97-AF65-F5344CB8AC3E}">
        <p14:creationId xmlns:p14="http://schemas.microsoft.com/office/powerpoint/2010/main" val="3771644395"/>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04" r:id="rId21"/>
    <p:sldLayoutId id="2147484205" r:id="rId22"/>
    <p:sldLayoutId id="2147484206" r:id="rId23"/>
    <p:sldLayoutId id="2147484207" r:id="rId24"/>
    <p:sldLayoutId id="2147484208" r:id="rId25"/>
    <p:sldLayoutId id="2147484209" r:id="rId26"/>
    <p:sldLayoutId id="2147484210" r:id="rId27"/>
    <p:sldLayoutId id="2147484211" r:id="rId28"/>
  </p:sldLayoutIdLst>
  <p:hf hdr="0" dt="0"/>
  <p:txStyles>
    <p:titleStyle>
      <a:lvl1pPr algn="l" defTabSz="908541" rtl="0" eaLnBrk="1" latinLnBrk="0" hangingPunct="1">
        <a:spcBef>
          <a:spcPct val="0"/>
        </a:spcBef>
        <a:buNone/>
        <a:defRPr sz="2406" b="1" i="0" kern="1200">
          <a:solidFill>
            <a:schemeClr val="accent1"/>
          </a:solidFill>
          <a:latin typeface="Century Gothic" panose="020B0502020202020204" pitchFamily="34" charset="0"/>
          <a:ea typeface="+mj-ea"/>
          <a:cs typeface="BT Curve Headline" panose="020B0503020203020204" pitchFamily="34" charset="0"/>
        </a:defRPr>
      </a:lvl1pPr>
    </p:titleStyle>
    <p:bodyStyle>
      <a:lvl1pPr marL="180468"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1pPr>
      <a:lvl2pPr marL="360936"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2pPr>
      <a:lvl3pPr marL="541404"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3pPr>
      <a:lvl4pPr marL="721872"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4pPr>
      <a:lvl5pPr marL="902340"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Century Gothic" panose="020B0502020202020204" pitchFamily="34" charset="0"/>
          <a:ea typeface="+mn-ea"/>
          <a:cs typeface="+mn-cs"/>
        </a:defRPr>
      </a:lvl5pPr>
      <a:lvl6pPr marL="2498489"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6pPr>
      <a:lvl7pPr marL="295276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7pPr>
      <a:lvl8pPr marL="340703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8pPr>
      <a:lvl9pPr marL="3861301"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9pPr>
    </p:bodyStyle>
    <p:otherStyle>
      <a:defPPr>
        <a:defRPr lang="en-US"/>
      </a:defPPr>
      <a:lvl1pPr marL="0" algn="l" defTabSz="908541" rtl="0" eaLnBrk="1" latinLnBrk="0" hangingPunct="1">
        <a:defRPr sz="1788" kern="1200">
          <a:solidFill>
            <a:schemeClr val="tx1"/>
          </a:solidFill>
          <a:latin typeface="+mn-lt"/>
          <a:ea typeface="+mn-ea"/>
          <a:cs typeface="+mn-cs"/>
        </a:defRPr>
      </a:lvl1pPr>
      <a:lvl2pPr marL="454271" algn="l" defTabSz="908541" rtl="0" eaLnBrk="1" latinLnBrk="0" hangingPunct="1">
        <a:defRPr sz="1788" kern="1200">
          <a:solidFill>
            <a:schemeClr val="tx1"/>
          </a:solidFill>
          <a:latin typeface="+mn-lt"/>
          <a:ea typeface="+mn-ea"/>
          <a:cs typeface="+mn-cs"/>
        </a:defRPr>
      </a:lvl2pPr>
      <a:lvl3pPr marL="908541" algn="l" defTabSz="908541" rtl="0" eaLnBrk="1" latinLnBrk="0" hangingPunct="1">
        <a:defRPr sz="1788" kern="1200">
          <a:solidFill>
            <a:schemeClr val="tx1"/>
          </a:solidFill>
          <a:latin typeface="+mn-lt"/>
          <a:ea typeface="+mn-ea"/>
          <a:cs typeface="+mn-cs"/>
        </a:defRPr>
      </a:lvl3pPr>
      <a:lvl4pPr marL="1362812" algn="l" defTabSz="908541" rtl="0" eaLnBrk="1" latinLnBrk="0" hangingPunct="1">
        <a:defRPr sz="1788" kern="1200">
          <a:solidFill>
            <a:schemeClr val="tx1"/>
          </a:solidFill>
          <a:latin typeface="+mn-lt"/>
          <a:ea typeface="+mn-ea"/>
          <a:cs typeface="+mn-cs"/>
        </a:defRPr>
      </a:lvl4pPr>
      <a:lvl5pPr marL="1817083" algn="l" defTabSz="908541" rtl="0" eaLnBrk="1" latinLnBrk="0" hangingPunct="1">
        <a:defRPr sz="1788" kern="1200">
          <a:solidFill>
            <a:schemeClr val="tx1"/>
          </a:solidFill>
          <a:latin typeface="+mn-lt"/>
          <a:ea typeface="+mn-ea"/>
          <a:cs typeface="+mn-cs"/>
        </a:defRPr>
      </a:lvl5pPr>
      <a:lvl6pPr marL="2271353" algn="l" defTabSz="908541" rtl="0" eaLnBrk="1" latinLnBrk="0" hangingPunct="1">
        <a:defRPr sz="1788" kern="1200">
          <a:solidFill>
            <a:schemeClr val="tx1"/>
          </a:solidFill>
          <a:latin typeface="+mn-lt"/>
          <a:ea typeface="+mn-ea"/>
          <a:cs typeface="+mn-cs"/>
        </a:defRPr>
      </a:lvl6pPr>
      <a:lvl7pPr marL="2725624" algn="l" defTabSz="908541" rtl="0" eaLnBrk="1" latinLnBrk="0" hangingPunct="1">
        <a:defRPr sz="1788" kern="1200">
          <a:solidFill>
            <a:schemeClr val="tx1"/>
          </a:solidFill>
          <a:latin typeface="+mn-lt"/>
          <a:ea typeface="+mn-ea"/>
          <a:cs typeface="+mn-cs"/>
        </a:defRPr>
      </a:lvl7pPr>
      <a:lvl8pPr marL="3179894" algn="l" defTabSz="908541" rtl="0" eaLnBrk="1" latinLnBrk="0" hangingPunct="1">
        <a:defRPr sz="1788" kern="1200">
          <a:solidFill>
            <a:schemeClr val="tx1"/>
          </a:solidFill>
          <a:latin typeface="+mn-lt"/>
          <a:ea typeface="+mn-ea"/>
          <a:cs typeface="+mn-cs"/>
        </a:defRPr>
      </a:lvl8pPr>
      <a:lvl9pPr marL="3634165" algn="l" defTabSz="908541" rtl="0" eaLnBrk="1" latinLnBrk="0" hangingPunct="1">
        <a:defRPr sz="17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p15:clr>
            <a:srgbClr val="F26B43"/>
          </p15:clr>
        </p15:guide>
        <p15:guide id="2" pos="225">
          <p15:clr>
            <a:srgbClr val="F26B43"/>
          </p15:clr>
        </p15:guide>
        <p15:guide id="3" pos="7435">
          <p15:clr>
            <a:srgbClr val="F26B43"/>
          </p15:clr>
        </p15:guide>
        <p15:guide id="4" orient="horz" pos="52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27E89B-3E1A-4F61-92A6-2CE343393F0B}"/>
              </a:ext>
            </a:extLst>
          </p:cNvPr>
          <p:cNvGraphicFramePr>
            <a:graphicFrameLocks noChangeAspect="1"/>
          </p:cNvGraphicFramePr>
          <p:nvPr userDrawn="1">
            <p:custDataLst>
              <p:tags r:id="rId24"/>
            </p:custDataLst>
          </p:nvPr>
        </p:nvGraphicFramePr>
        <p:xfrm>
          <a:off x="1588" y="1604"/>
          <a:ext cx="1583" cy="1591"/>
        </p:xfrm>
        <a:graphic>
          <a:graphicData uri="http://schemas.openxmlformats.org/presentationml/2006/ole">
            <mc:AlternateContent xmlns:mc="http://schemas.openxmlformats.org/markup-compatibility/2006">
              <mc:Choice xmlns:v="urn:schemas-microsoft-com:vml" Requires="v">
                <p:oleObj name="think-cell Slide" r:id="rId26" imgW="592" imgH="591" progId="TCLayout.ActiveDocument.1">
                  <p:embed/>
                </p:oleObj>
              </mc:Choice>
              <mc:Fallback>
                <p:oleObj name="think-cell Slide" r:id="rId26" imgW="592" imgH="591" progId="TCLayout.ActiveDocument.1">
                  <p:embed/>
                  <p:pic>
                    <p:nvPicPr>
                      <p:cNvPr id="4" name="Object 3" hidden="1">
                        <a:extLst>
                          <a:ext uri="{FF2B5EF4-FFF2-40B4-BE49-F238E27FC236}">
                            <a16:creationId xmlns:a16="http://schemas.microsoft.com/office/drawing/2014/main" id="{E327E89B-3E1A-4F61-92A6-2CE343393F0B}"/>
                          </a:ext>
                        </a:extLst>
                      </p:cNvPr>
                      <p:cNvPicPr/>
                      <p:nvPr/>
                    </p:nvPicPr>
                    <p:blipFill>
                      <a:blip r:embed="rId27"/>
                      <a:stretch>
                        <a:fillRect/>
                      </a:stretch>
                    </p:blipFill>
                    <p:spPr>
                      <a:xfrm>
                        <a:off x="1588" y="1604"/>
                        <a:ext cx="1583" cy="1591"/>
                      </a:xfrm>
                      <a:prstGeom prst="rect">
                        <a:avLst/>
                      </a:prstGeom>
                    </p:spPr>
                  </p:pic>
                </p:oleObj>
              </mc:Fallback>
            </mc:AlternateContent>
          </a:graphicData>
        </a:graphic>
      </p:graphicFrame>
      <p:sp>
        <p:nvSpPr>
          <p:cNvPr id="9" name="Rectangle 8" hidden="1"/>
          <p:cNvSpPr/>
          <p:nvPr userDrawn="1">
            <p:custDataLst>
              <p:tags r:id="rId25"/>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10504">
              <a:spcBef>
                <a:spcPct val="0"/>
              </a:spcBef>
              <a:spcAft>
                <a:spcPct val="0"/>
              </a:spcAft>
            </a:pPr>
            <a:endParaRPr lang="en-US" sz="2384" b="1">
              <a:solidFill>
                <a:srgbClr val="FFFFFF"/>
              </a:solidFill>
              <a:latin typeface="Calibri" panose="020F0502020204030204" pitchFamily="34" charset="0"/>
              <a:sym typeface="Calibri" panose="020F0502020204030204" pitchFamily="34" charset="0"/>
            </a:endParaRPr>
          </a:p>
        </p:txBody>
      </p:sp>
      <p:sp>
        <p:nvSpPr>
          <p:cNvPr id="2" name="Title Placeholder 1"/>
          <p:cNvSpPr>
            <a:spLocks noGrp="1"/>
          </p:cNvSpPr>
          <p:nvPr>
            <p:ph type="title"/>
          </p:nvPr>
        </p:nvSpPr>
        <p:spPr>
          <a:xfrm>
            <a:off x="502038" y="180373"/>
            <a:ext cx="11188296" cy="649655"/>
          </a:xfrm>
          <a:prstGeom prst="rect">
            <a:avLst/>
          </a:prstGeom>
        </p:spPr>
        <p:txBody>
          <a:bodyPr vert="horz" lIns="0" tIns="0" rIns="0" bIns="0" rtlCol="0" anchor="ctr" anchorCtr="0">
            <a:noAutofit/>
          </a:bodyPr>
          <a:lstStyle/>
          <a:p>
            <a:r>
              <a:rPr lang="en-US"/>
              <a:t>Click to edit Master title style</a:t>
            </a:r>
            <a:endParaRPr lang="en-GB"/>
          </a:p>
        </p:txBody>
      </p:sp>
      <p:sp>
        <p:nvSpPr>
          <p:cNvPr id="3" name="Text Placeholder 2"/>
          <p:cNvSpPr>
            <a:spLocks noGrp="1"/>
          </p:cNvSpPr>
          <p:nvPr>
            <p:ph type="body" idx="1"/>
          </p:nvPr>
        </p:nvSpPr>
        <p:spPr>
          <a:xfrm>
            <a:off x="502038" y="1515862"/>
            <a:ext cx="11188296" cy="4475396"/>
          </a:xfrm>
          <a:prstGeom prst="rect">
            <a:avLst/>
          </a:prstGeom>
          <a:ln>
            <a:solidFill>
              <a:schemeClr val="tx1"/>
            </a:solidFill>
            <a:prstDash val="sysDot"/>
          </a:ln>
        </p:spPr>
        <p:txBody>
          <a:bodyPr vert="horz" lIns="72000" tIns="72000" rIns="72000" bIns="7200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7100192" y="6500035"/>
            <a:ext cx="3585993" cy="288000"/>
          </a:xfrm>
          <a:prstGeom prst="rect">
            <a:avLst/>
          </a:prstGeom>
        </p:spPr>
        <p:txBody>
          <a:bodyPr vert="horz" lIns="0" tIns="0" rIns="0" bIns="0" rtlCol="0" anchor="b" anchorCtr="0">
            <a:noAutofit/>
          </a:bodyPr>
          <a:lstStyle>
            <a:lvl1pPr algn="r">
              <a:defRPr sz="1060">
                <a:solidFill>
                  <a:schemeClr val="accent4"/>
                </a:solidFill>
              </a:defRPr>
            </a:lvl1pPr>
          </a:lstStyle>
          <a:p>
            <a:pPr defTabSz="910504"/>
            <a:endParaRPr lang="en-GB">
              <a:solidFill>
                <a:srgbClr val="666666"/>
              </a:solidFill>
            </a:endParaRPr>
          </a:p>
        </p:txBody>
      </p:sp>
      <p:sp>
        <p:nvSpPr>
          <p:cNvPr id="6" name="Slide Number Placeholder 5"/>
          <p:cNvSpPr>
            <a:spLocks noGrp="1"/>
          </p:cNvSpPr>
          <p:nvPr>
            <p:ph type="sldNum" sz="quarter" idx="4"/>
          </p:nvPr>
        </p:nvSpPr>
        <p:spPr>
          <a:xfrm>
            <a:off x="502046" y="6500618"/>
            <a:ext cx="358598" cy="288000"/>
          </a:xfrm>
          <a:prstGeom prst="rect">
            <a:avLst/>
          </a:prstGeom>
        </p:spPr>
        <p:txBody>
          <a:bodyPr vert="horz" lIns="0" tIns="0" rIns="0" bIns="0" rtlCol="0" anchor="b" anchorCtr="0">
            <a:noAutofit/>
          </a:bodyPr>
          <a:lstStyle>
            <a:lvl1pPr algn="l">
              <a:defRPr sz="1060">
                <a:solidFill>
                  <a:schemeClr val="accent4"/>
                </a:solidFill>
              </a:defRPr>
            </a:lvl1pPr>
          </a:lstStyle>
          <a:p>
            <a:pPr defTabSz="910504"/>
            <a:fld id="{0B868178-02AE-42FC-958D-6B8F13B60175}" type="slidenum">
              <a:rPr lang="en-GB" smtClean="0">
                <a:solidFill>
                  <a:srgbClr val="666666"/>
                </a:solidFill>
              </a:rPr>
              <a:pPr defTabSz="910504"/>
              <a:t>‹#›</a:t>
            </a:fld>
            <a:endParaRPr lang="en-GB">
              <a:solidFill>
                <a:srgbClr val="666666"/>
              </a:solidFill>
            </a:endParaRPr>
          </a:p>
        </p:txBody>
      </p:sp>
      <p:cxnSp>
        <p:nvCxnSpPr>
          <p:cNvPr id="8" name="Straight Connector 7"/>
          <p:cNvCxnSpPr/>
          <p:nvPr/>
        </p:nvCxnSpPr>
        <p:spPr>
          <a:xfrm>
            <a:off x="502038" y="938389"/>
            <a:ext cx="11188296" cy="0"/>
          </a:xfrm>
          <a:prstGeom prst="line">
            <a:avLst/>
          </a:prstGeom>
          <a:ln w="31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3565" y="6526888"/>
            <a:ext cx="2880000" cy="262486"/>
          </a:xfrm>
          <a:prstGeom prst="rect">
            <a:avLst/>
          </a:prstGeom>
          <a:noFill/>
        </p:spPr>
        <p:txBody>
          <a:bodyPr wrap="square" lIns="0" tIns="0" rIns="0" bIns="0" rtlCol="0" anchor="b" anchorCtr="0">
            <a:noAutofit/>
          </a:bodyPr>
          <a:lstStyle/>
          <a:p>
            <a:pPr defTabSz="910504"/>
            <a:r>
              <a:rPr lang="en-GB" sz="1060">
                <a:solidFill>
                  <a:srgbClr val="666666"/>
                </a:solidFill>
              </a:rPr>
              <a:t>© British Telecommunications plc 2019</a:t>
            </a:r>
          </a:p>
        </p:txBody>
      </p:sp>
      <p:sp>
        <p:nvSpPr>
          <p:cNvPr id="7" name="Date Placeholder 6">
            <a:extLst>
              <a:ext uri="{FF2B5EF4-FFF2-40B4-BE49-F238E27FC236}">
                <a16:creationId xmlns:a16="http://schemas.microsoft.com/office/drawing/2014/main" id="{59345457-DFA2-42CC-9C32-17F234D2C353}"/>
              </a:ext>
            </a:extLst>
          </p:cNvPr>
          <p:cNvSpPr>
            <a:spLocks noGrp="1"/>
          </p:cNvSpPr>
          <p:nvPr>
            <p:ph type="dt" sz="half" idx="2"/>
          </p:nvPr>
        </p:nvSpPr>
        <p:spPr>
          <a:xfrm>
            <a:off x="4022364" y="6500035"/>
            <a:ext cx="2743201" cy="288000"/>
          </a:xfrm>
          <a:prstGeom prst="rect">
            <a:avLst/>
          </a:prstGeom>
        </p:spPr>
        <p:txBody>
          <a:bodyPr vert="horz" lIns="91440" tIns="45720" rIns="91440" bIns="45720" rtlCol="0" anchor="b"/>
          <a:lstStyle>
            <a:lvl1pPr algn="l">
              <a:defRPr sz="1060">
                <a:solidFill>
                  <a:schemeClr val="accent4"/>
                </a:solidFill>
              </a:defRPr>
            </a:lvl1pPr>
          </a:lstStyle>
          <a:p>
            <a:pPr defTabSz="910504"/>
            <a:fld id="{A87C4229-86E8-4EB1-9662-DA38555DFCAD}" type="datetime1">
              <a:rPr lang="en-GB" smtClean="0">
                <a:solidFill>
                  <a:srgbClr val="666666"/>
                </a:solidFill>
              </a:rPr>
              <a:pPr defTabSz="910504"/>
              <a:t>09/05/2022</a:t>
            </a:fld>
            <a:endParaRPr lang="en-GB">
              <a:solidFill>
                <a:srgbClr val="666666"/>
              </a:solidFill>
            </a:endParaRPr>
          </a:p>
        </p:txBody>
      </p:sp>
      <p:pic>
        <p:nvPicPr>
          <p:cNvPr id="12" name="Picture 11">
            <a:extLst>
              <a:ext uri="{FF2B5EF4-FFF2-40B4-BE49-F238E27FC236}">
                <a16:creationId xmlns:a16="http://schemas.microsoft.com/office/drawing/2014/main" id="{1057FA79-0ECF-4002-AFC8-66BF34A20DB1}"/>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400257" y="180372"/>
            <a:ext cx="3264363" cy="668234"/>
          </a:xfrm>
          <a:prstGeom prst="rect">
            <a:avLst/>
          </a:prstGeom>
        </p:spPr>
      </p:pic>
    </p:spTree>
    <p:extLst>
      <p:ext uri="{BB962C8B-B14F-4D97-AF65-F5344CB8AC3E}">
        <p14:creationId xmlns:p14="http://schemas.microsoft.com/office/powerpoint/2010/main" val="382989726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 id="2147484233" r:id="rId21"/>
    <p:sldLayoutId id="2147484234" r:id="rId22"/>
  </p:sldLayoutIdLst>
  <p:hf hdr="0" ftr="0"/>
  <p:txStyles>
    <p:titleStyle>
      <a:lvl1pPr algn="l" defTabSz="1208435" rtl="0" eaLnBrk="1" latinLnBrk="0" hangingPunct="1">
        <a:spcBef>
          <a:spcPct val="0"/>
        </a:spcBef>
        <a:buNone/>
        <a:defRPr sz="2384" b="1" kern="1200">
          <a:solidFill>
            <a:schemeClr val="accent4"/>
          </a:solidFill>
          <a:latin typeface="+mj-lt"/>
          <a:ea typeface="+mj-ea"/>
          <a:cs typeface="+mj-cs"/>
        </a:defRPr>
      </a:lvl1pPr>
    </p:titleStyle>
    <p:bodyStyle>
      <a:lvl1pPr marL="0" indent="0" algn="l" defTabSz="237665" rtl="0" eaLnBrk="1" latinLnBrk="0" hangingPunct="1">
        <a:lnSpc>
          <a:spcPct val="110000"/>
        </a:lnSpc>
        <a:spcBef>
          <a:spcPts val="0"/>
        </a:spcBef>
        <a:spcAft>
          <a:spcPts val="0"/>
        </a:spcAft>
        <a:buFontTx/>
        <a:buNone/>
        <a:defRPr sz="1855" b="1" i="0" kern="1200">
          <a:solidFill>
            <a:schemeClr val="tx1"/>
          </a:solidFill>
          <a:latin typeface="+mn-lt"/>
          <a:ea typeface="+mn-ea"/>
          <a:cs typeface="+mn-cs"/>
        </a:defRPr>
      </a:lvl1pPr>
      <a:lvl2pPr marL="0" indent="0" algn="l" defTabSz="237665" rtl="0" eaLnBrk="1" latinLnBrk="0" hangingPunct="1">
        <a:lnSpc>
          <a:spcPct val="110000"/>
        </a:lnSpc>
        <a:spcBef>
          <a:spcPts val="0"/>
        </a:spcBef>
        <a:spcAft>
          <a:spcPts val="795"/>
        </a:spcAft>
        <a:buFont typeface="Arial" panose="020B0604020202020204" pitchFamily="34" charset="0"/>
        <a:buNone/>
        <a:defRPr sz="1855" kern="1200">
          <a:solidFill>
            <a:schemeClr val="tx1"/>
          </a:solidFill>
          <a:latin typeface="+mn-lt"/>
          <a:ea typeface="+mn-ea"/>
          <a:cs typeface="+mn-cs"/>
        </a:defRPr>
      </a:lvl2pPr>
      <a:lvl3pPr marL="238479" indent="-238479" algn="l" defTabSz="1208435" rtl="0" eaLnBrk="1" latinLnBrk="0" hangingPunct="1">
        <a:lnSpc>
          <a:spcPct val="110000"/>
        </a:lnSpc>
        <a:spcBef>
          <a:spcPts val="0"/>
        </a:spcBef>
        <a:spcAft>
          <a:spcPts val="0"/>
        </a:spcAft>
        <a:buFont typeface="Calibri Light" panose="020F0302020204030204" pitchFamily="34" charset="0"/>
        <a:buChar char="–"/>
        <a:defRPr sz="1855" kern="1200">
          <a:solidFill>
            <a:schemeClr val="tx1"/>
          </a:solidFill>
          <a:latin typeface="+mn-lt"/>
          <a:ea typeface="+mn-ea"/>
          <a:cs typeface="+mn-cs"/>
        </a:defRPr>
      </a:lvl3pPr>
      <a:lvl4pPr marL="476957" indent="-238479" algn="l" defTabSz="1208435" rtl="0" eaLnBrk="1" latinLnBrk="0" hangingPunct="1">
        <a:lnSpc>
          <a:spcPct val="110000"/>
        </a:lnSpc>
        <a:spcBef>
          <a:spcPts val="0"/>
        </a:spcBef>
        <a:spcAft>
          <a:spcPts val="0"/>
        </a:spcAft>
        <a:buFont typeface="Calibri Light" panose="020F0302020204030204" pitchFamily="34" charset="0"/>
        <a:buChar char="–"/>
        <a:defRPr sz="1855" kern="1200">
          <a:solidFill>
            <a:schemeClr val="tx1"/>
          </a:solidFill>
          <a:latin typeface="+mn-lt"/>
          <a:ea typeface="+mn-ea"/>
          <a:cs typeface="+mn-cs"/>
        </a:defRPr>
      </a:lvl4pPr>
      <a:lvl5pPr marL="715430" indent="-238479" algn="l" defTabSz="1208435" rtl="0" eaLnBrk="1" latinLnBrk="0" hangingPunct="1">
        <a:lnSpc>
          <a:spcPct val="110000"/>
        </a:lnSpc>
        <a:spcBef>
          <a:spcPts val="0"/>
        </a:spcBef>
        <a:spcAft>
          <a:spcPts val="0"/>
        </a:spcAft>
        <a:buFont typeface="Calibri Light" panose="020F0302020204030204" pitchFamily="34" charset="0"/>
        <a:buChar char="–"/>
        <a:defRPr sz="1855" kern="1200">
          <a:solidFill>
            <a:schemeClr val="tx1"/>
          </a:solidFill>
          <a:latin typeface="+mn-lt"/>
          <a:ea typeface="+mn-ea"/>
          <a:cs typeface="+mn-cs"/>
        </a:defRPr>
      </a:lvl5pPr>
      <a:lvl6pPr marL="3021090" indent="0" algn="l" defTabSz="1208435" rtl="0" eaLnBrk="1" latinLnBrk="0" hangingPunct="1">
        <a:spcBef>
          <a:spcPct val="20000"/>
        </a:spcBef>
        <a:buFont typeface="Arial" panose="020B0604020202020204" pitchFamily="34" charset="0"/>
        <a:buNone/>
        <a:defRPr sz="2642" kern="1200">
          <a:solidFill>
            <a:schemeClr val="tx1"/>
          </a:solidFill>
          <a:latin typeface="+mn-lt"/>
          <a:ea typeface="+mn-ea"/>
          <a:cs typeface="+mn-cs"/>
        </a:defRPr>
      </a:lvl6pPr>
      <a:lvl7pPr marL="3927418" indent="-302109" algn="l" defTabSz="1208435"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7pPr>
      <a:lvl8pPr marL="4531637" indent="-302109" algn="l" defTabSz="1208435"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8pPr>
      <a:lvl9pPr marL="5135855" indent="-302109" algn="l" defTabSz="1208435"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9pPr>
    </p:bodyStyle>
    <p:otherStyle>
      <a:defPPr>
        <a:defRPr lang="en-US"/>
      </a:defPPr>
      <a:lvl1pPr marL="0" algn="l" defTabSz="1208435" rtl="0" eaLnBrk="1" latinLnBrk="0" hangingPunct="1">
        <a:defRPr sz="2377" kern="1200">
          <a:solidFill>
            <a:schemeClr val="tx1"/>
          </a:solidFill>
          <a:latin typeface="+mn-lt"/>
          <a:ea typeface="+mn-ea"/>
          <a:cs typeface="+mn-cs"/>
        </a:defRPr>
      </a:lvl1pPr>
      <a:lvl2pPr marL="604219" algn="l" defTabSz="1208435" rtl="0" eaLnBrk="1" latinLnBrk="0" hangingPunct="1">
        <a:defRPr sz="2377" kern="1200">
          <a:solidFill>
            <a:schemeClr val="tx1"/>
          </a:solidFill>
          <a:latin typeface="+mn-lt"/>
          <a:ea typeface="+mn-ea"/>
          <a:cs typeface="+mn-cs"/>
        </a:defRPr>
      </a:lvl2pPr>
      <a:lvl3pPr marL="1208435" algn="l" defTabSz="1208435" rtl="0" eaLnBrk="1" latinLnBrk="0" hangingPunct="1">
        <a:defRPr sz="2377" kern="1200">
          <a:solidFill>
            <a:schemeClr val="tx1"/>
          </a:solidFill>
          <a:latin typeface="+mn-lt"/>
          <a:ea typeface="+mn-ea"/>
          <a:cs typeface="+mn-cs"/>
        </a:defRPr>
      </a:lvl3pPr>
      <a:lvl4pPr marL="1812654" algn="l" defTabSz="1208435" rtl="0" eaLnBrk="1" latinLnBrk="0" hangingPunct="1">
        <a:defRPr sz="2377" kern="1200">
          <a:solidFill>
            <a:schemeClr val="tx1"/>
          </a:solidFill>
          <a:latin typeface="+mn-lt"/>
          <a:ea typeface="+mn-ea"/>
          <a:cs typeface="+mn-cs"/>
        </a:defRPr>
      </a:lvl4pPr>
      <a:lvl5pPr marL="2416873" algn="l" defTabSz="1208435" rtl="0" eaLnBrk="1" latinLnBrk="0" hangingPunct="1">
        <a:defRPr sz="2377" kern="1200">
          <a:solidFill>
            <a:schemeClr val="tx1"/>
          </a:solidFill>
          <a:latin typeface="+mn-lt"/>
          <a:ea typeface="+mn-ea"/>
          <a:cs typeface="+mn-cs"/>
        </a:defRPr>
      </a:lvl5pPr>
      <a:lvl6pPr marL="3021090" algn="l" defTabSz="1208435" rtl="0" eaLnBrk="1" latinLnBrk="0" hangingPunct="1">
        <a:defRPr sz="2377" kern="1200">
          <a:solidFill>
            <a:schemeClr val="tx1"/>
          </a:solidFill>
          <a:latin typeface="+mn-lt"/>
          <a:ea typeface="+mn-ea"/>
          <a:cs typeface="+mn-cs"/>
        </a:defRPr>
      </a:lvl6pPr>
      <a:lvl7pPr marL="3625308" algn="l" defTabSz="1208435" rtl="0" eaLnBrk="1" latinLnBrk="0" hangingPunct="1">
        <a:defRPr sz="2377" kern="1200">
          <a:solidFill>
            <a:schemeClr val="tx1"/>
          </a:solidFill>
          <a:latin typeface="+mn-lt"/>
          <a:ea typeface="+mn-ea"/>
          <a:cs typeface="+mn-cs"/>
        </a:defRPr>
      </a:lvl7pPr>
      <a:lvl8pPr marL="4229525" algn="l" defTabSz="1208435" rtl="0" eaLnBrk="1" latinLnBrk="0" hangingPunct="1">
        <a:defRPr sz="2377" kern="1200">
          <a:solidFill>
            <a:schemeClr val="tx1"/>
          </a:solidFill>
          <a:latin typeface="+mn-lt"/>
          <a:ea typeface="+mn-ea"/>
          <a:cs typeface="+mn-cs"/>
        </a:defRPr>
      </a:lvl8pPr>
      <a:lvl9pPr marL="4833743" algn="l" defTabSz="1208435" rtl="0" eaLnBrk="1" latinLnBrk="0" hangingPunct="1">
        <a:defRPr sz="237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4">
          <p15:clr>
            <a:srgbClr val="F26B43"/>
          </p15:clr>
        </p15:guide>
        <p15:guide id="2" pos="23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34"/>
            </p:custDataLst>
            <p:extLst>
              <p:ext uri="{D42A27DB-BD31-4B8C-83A1-F6EECF244321}">
                <p14:modId xmlns:p14="http://schemas.microsoft.com/office/powerpoint/2010/main" val="836784022"/>
              </p:ext>
            </p:extLst>
          </p:nvPr>
        </p:nvGraphicFramePr>
        <p:xfrm>
          <a:off x="1582" y="1592"/>
          <a:ext cx="1582" cy="1592"/>
        </p:xfrm>
        <a:graphic>
          <a:graphicData uri="http://schemas.openxmlformats.org/presentationml/2006/ole">
            <mc:AlternateContent xmlns:mc="http://schemas.openxmlformats.org/markup-compatibility/2006">
              <mc:Choice xmlns:v="urn:schemas-microsoft-com:vml" Requires="v">
                <p:oleObj name="think-cell Slide" r:id="rId38" imgW="493" imgH="493" progId="TCLayout.ActiveDocument.1">
                  <p:embed/>
                </p:oleObj>
              </mc:Choice>
              <mc:Fallback>
                <p:oleObj name="think-cell Slide" r:id="rId38" imgW="493" imgH="493" progId="TCLayout.ActiveDocument.1">
                  <p:embed/>
                  <p:pic>
                    <p:nvPicPr>
                      <p:cNvPr id="9" name="Object 8" hidden="1"/>
                      <p:cNvPicPr/>
                      <p:nvPr/>
                    </p:nvPicPr>
                    <p:blipFill>
                      <a:blip r:embed="rId39"/>
                      <a:stretch>
                        <a:fillRect/>
                      </a:stretch>
                    </p:blipFill>
                    <p:spPr>
                      <a:xfrm>
                        <a:off x="1582" y="1592"/>
                        <a:ext cx="1582" cy="1592"/>
                      </a:xfrm>
                      <a:prstGeom prst="rect">
                        <a:avLst/>
                      </a:prstGeom>
                    </p:spPr>
                  </p:pic>
                </p:oleObj>
              </mc:Fallback>
            </mc:AlternateContent>
          </a:graphicData>
        </a:graphic>
      </p:graphicFrame>
      <p:sp>
        <p:nvSpPr>
          <p:cNvPr id="7" name="Rectangle 6" hidden="1"/>
          <p:cNvSpPr/>
          <p:nvPr userDrawn="1">
            <p:custDataLst>
              <p:tags r:id="rId35"/>
            </p:custDataLst>
          </p:nvPr>
        </p:nvSpPr>
        <p:spPr>
          <a:xfrm>
            <a:off x="0" y="0"/>
            <a:ext cx="158132" cy="159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eaLnBrk="1">
              <a:buFontTx/>
              <a:buNone/>
            </a:pPr>
            <a:endParaRPr lang="en-US" sz="2574" b="1" i="0" baseline="0">
              <a:latin typeface="Century Gothic" panose="020B0502020202020204" pitchFamily="34" charset="0"/>
              <a:ea typeface="+mj-ea"/>
              <a:cs typeface="+mj-cs"/>
              <a:sym typeface="Century Gothic" panose="020B0502020202020204" pitchFamily="34" charset="0"/>
            </a:endParaRPr>
          </a:p>
        </p:txBody>
      </p:sp>
      <p:sp>
        <p:nvSpPr>
          <p:cNvPr id="8" name="Rectangle 7" hidden="1"/>
          <p:cNvSpPr/>
          <p:nvPr userDrawn="1">
            <p:custDataLst>
              <p:tags r:id="rId36"/>
            </p:custDataLst>
          </p:nvPr>
        </p:nvSpPr>
        <p:spPr>
          <a:xfrm>
            <a:off x="0" y="0"/>
            <a:ext cx="158132" cy="159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endParaRPr lang="en-US" sz="2574" b="1" i="0" baseline="0">
              <a:latin typeface="Century Gothic" panose="020B0502020202020204" pitchFamily="34" charset="0"/>
              <a:ea typeface="+mj-ea"/>
              <a:cs typeface="+mj-cs"/>
              <a:sym typeface="Century Gothic" panose="020B0502020202020204" pitchFamily="34" charset="0"/>
            </a:endParaRPr>
          </a:p>
        </p:txBody>
      </p:sp>
      <p:sp>
        <p:nvSpPr>
          <p:cNvPr id="4" name="Rectangle 3" hidden="1">
            <a:extLst>
              <a:ext uri="{FF2B5EF4-FFF2-40B4-BE49-F238E27FC236}">
                <a16:creationId xmlns:a16="http://schemas.microsoft.com/office/drawing/2014/main" id="{2B502DA2-59FE-46B9-920F-0340A154775F}"/>
              </a:ext>
            </a:extLst>
          </p:cNvPr>
          <p:cNvSpPr/>
          <p:nvPr userDrawn="1">
            <p:custDataLst>
              <p:tags r:id="rId37"/>
            </p:custDataLst>
          </p:nvPr>
        </p:nvSpPr>
        <p:spPr>
          <a:xfrm>
            <a:off x="0" y="0"/>
            <a:ext cx="158132" cy="1591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74" b="1" i="0" baseline="0">
              <a:latin typeface="Century Gothic" panose="020B0502020202020204" pitchFamily="34" charset="0"/>
              <a:ea typeface="+mj-ea"/>
              <a:cs typeface="+mj-cs"/>
              <a:sym typeface="Century Gothic" panose="020B0502020202020204" pitchFamily="34" charset="0"/>
            </a:endParaRPr>
          </a:p>
        </p:txBody>
      </p:sp>
      <p:sp>
        <p:nvSpPr>
          <p:cNvPr id="2" name="Title Placeholder 1"/>
          <p:cNvSpPr>
            <a:spLocks noGrp="1"/>
          </p:cNvSpPr>
          <p:nvPr>
            <p:ph type="title"/>
          </p:nvPr>
        </p:nvSpPr>
        <p:spPr>
          <a:xfrm>
            <a:off x="358599" y="830114"/>
            <a:ext cx="4661790" cy="79402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58599" y="2021146"/>
            <a:ext cx="4661790" cy="36091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3657257" y="6334128"/>
            <a:ext cx="7028927" cy="263471"/>
          </a:xfrm>
          <a:prstGeom prst="rect">
            <a:avLst/>
          </a:prstGeom>
        </p:spPr>
        <p:txBody>
          <a:bodyPr vert="horz" lIns="0" tIns="0" rIns="0" bIns="0" rtlCol="0" anchor="b" anchorCtr="0">
            <a:noAutofit/>
          </a:bodyPr>
          <a:lstStyle>
            <a:lvl1pPr algn="r">
              <a:defRPr sz="990" b="1">
                <a:solidFill>
                  <a:schemeClr val="accent1"/>
                </a:solidFill>
              </a:defRPr>
            </a:lvl1pPr>
          </a:lstStyle>
          <a:p>
            <a:endParaRPr lang="en-GB"/>
          </a:p>
        </p:txBody>
      </p:sp>
      <p:sp>
        <p:nvSpPr>
          <p:cNvPr id="6" name="Slide Number Placeholder 5"/>
          <p:cNvSpPr>
            <a:spLocks noGrp="1"/>
          </p:cNvSpPr>
          <p:nvPr>
            <p:ph type="sldNum" sz="quarter" idx="4"/>
          </p:nvPr>
        </p:nvSpPr>
        <p:spPr>
          <a:xfrm>
            <a:off x="358601" y="6334128"/>
            <a:ext cx="358599" cy="263471"/>
          </a:xfrm>
          <a:prstGeom prst="rect">
            <a:avLst/>
          </a:prstGeom>
        </p:spPr>
        <p:txBody>
          <a:bodyPr vert="horz" lIns="0" tIns="0" rIns="0" bIns="0" rtlCol="0" anchor="b" anchorCtr="0">
            <a:noAutofit/>
          </a:bodyPr>
          <a:lstStyle>
            <a:lvl1pPr algn="ctr">
              <a:defRPr sz="990" b="0" i="0">
                <a:solidFill>
                  <a:schemeClr val="accent1"/>
                </a:solidFill>
                <a:latin typeface="BT Font" panose="020B0506020204020204" pitchFamily="34" charset="77"/>
              </a:defRPr>
            </a:lvl1pPr>
          </a:lstStyle>
          <a:p>
            <a:pPr algn="l"/>
            <a:fld id="{0B868178-02AE-42FC-958D-6B8F13B60175}" type="slidenum">
              <a:rPr lang="en-GB" smtClean="0"/>
              <a:pPr algn="l"/>
              <a:t>‹#›</a:t>
            </a:fld>
            <a:endParaRPr lang="en-GB"/>
          </a:p>
        </p:txBody>
      </p:sp>
      <p:pic>
        <p:nvPicPr>
          <p:cNvPr id="10" name="Picture 9">
            <a:extLst>
              <a:ext uri="{FF2B5EF4-FFF2-40B4-BE49-F238E27FC236}">
                <a16:creationId xmlns:a16="http://schemas.microsoft.com/office/drawing/2014/main" id="{3AE9E1D1-80B4-4737-A902-4D72D8F4317B}"/>
              </a:ext>
            </a:extLst>
          </p:cNvPr>
          <p:cNvPicPr>
            <a:picLocks noChangeAspect="1"/>
          </p:cNvPicPr>
          <p:nvPr userDrawn="1"/>
        </p:nvPicPr>
        <p:blipFill>
          <a:blip r:embed="rId40">
            <a:extLst>
              <a:ext uri="{28A0092B-C50C-407E-A947-70E740481C1C}">
                <a14:useLocalDpi xmlns:a14="http://schemas.microsoft.com/office/drawing/2010/main"/>
              </a:ext>
            </a:extLst>
          </a:blip>
          <a:stretch>
            <a:fillRect/>
          </a:stretch>
        </p:blipFill>
        <p:spPr>
          <a:xfrm>
            <a:off x="11365091" y="6287212"/>
            <a:ext cx="475694" cy="478771"/>
          </a:xfrm>
          <a:prstGeom prst="rect">
            <a:avLst/>
          </a:prstGeom>
        </p:spPr>
      </p:pic>
      <p:sp>
        <p:nvSpPr>
          <p:cNvPr id="12" name="Date Placeholder 11">
            <a:extLst>
              <a:ext uri="{FF2B5EF4-FFF2-40B4-BE49-F238E27FC236}">
                <a16:creationId xmlns:a16="http://schemas.microsoft.com/office/drawing/2014/main" id="{C39E60E8-B03D-CF46-B400-1768FAAA8855}"/>
              </a:ext>
            </a:extLst>
          </p:cNvPr>
          <p:cNvSpPr>
            <a:spLocks noGrp="1"/>
          </p:cNvSpPr>
          <p:nvPr>
            <p:ph type="dt" sz="half" idx="2"/>
          </p:nvPr>
        </p:nvSpPr>
        <p:spPr>
          <a:xfrm>
            <a:off x="1505422" y="6334129"/>
            <a:ext cx="1861094" cy="263471"/>
          </a:xfrm>
          <a:prstGeom prst="rect">
            <a:avLst/>
          </a:prstGeom>
        </p:spPr>
        <p:txBody>
          <a:bodyPr vert="horz" lIns="0" tIns="0" rIns="0" bIns="0" rtlCol="0" anchor="b" anchorCtr="0">
            <a:noAutofit/>
          </a:bodyPr>
          <a:lstStyle>
            <a:lvl1pPr>
              <a:defRPr lang="en-GB" sz="990" b="0" i="0" smtClean="0">
                <a:solidFill>
                  <a:schemeClr val="accent1"/>
                </a:solidFill>
                <a:latin typeface="BT Font" panose="020B0506020204020204" pitchFamily="34" charset="77"/>
              </a:defRPr>
            </a:lvl1pPr>
          </a:lstStyle>
          <a:p>
            <a:endParaRPr lang="en-GB"/>
          </a:p>
        </p:txBody>
      </p:sp>
    </p:spTree>
    <p:extLst>
      <p:ext uri="{BB962C8B-B14F-4D97-AF65-F5344CB8AC3E}">
        <p14:creationId xmlns:p14="http://schemas.microsoft.com/office/powerpoint/2010/main" val="3276718787"/>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 id="2147484260" r:id="rId25"/>
    <p:sldLayoutId id="2147484261" r:id="rId26"/>
    <p:sldLayoutId id="2147484262" r:id="rId27"/>
    <p:sldLayoutId id="2147484263" r:id="rId28"/>
    <p:sldLayoutId id="2147484264" r:id="rId29"/>
    <p:sldLayoutId id="2147484265" r:id="rId30"/>
    <p:sldLayoutId id="2147484266" r:id="rId31"/>
    <p:sldLayoutId id="2147484267" r:id="rId32"/>
  </p:sldLayoutIdLst>
  <p:hf hdr="0" ftr="0" dt="0"/>
  <p:txStyles>
    <p:titleStyle>
      <a:lvl1pPr algn="l" defTabSz="902739" rtl="0" eaLnBrk="1" latinLnBrk="0" hangingPunct="1">
        <a:spcBef>
          <a:spcPct val="0"/>
        </a:spcBef>
        <a:buNone/>
        <a:defRPr sz="2574" b="1" kern="1200">
          <a:solidFill>
            <a:schemeClr val="accent1"/>
          </a:solidFill>
          <a:latin typeface="Century Gothic" panose="020B0502020202020204" pitchFamily="34" charset="0"/>
          <a:ea typeface="+mj-ea"/>
          <a:cs typeface="+mj-cs"/>
        </a:defRPr>
      </a:lvl1pPr>
    </p:titleStyle>
    <p:bodyStyle>
      <a:lvl1pPr marL="0" indent="0" algn="l" defTabSz="902739" rtl="0" eaLnBrk="1" latinLnBrk="0" hangingPunct="1">
        <a:lnSpc>
          <a:spcPct val="110000"/>
        </a:lnSpc>
        <a:spcBef>
          <a:spcPts val="0"/>
        </a:spcBef>
        <a:spcAft>
          <a:spcPts val="0"/>
        </a:spcAft>
        <a:buFontTx/>
        <a:buNone/>
        <a:defRPr sz="1484" b="0" i="0" kern="1200">
          <a:solidFill>
            <a:schemeClr val="tx1"/>
          </a:solidFill>
          <a:latin typeface="Century Gothic" panose="020B0502020202020204" pitchFamily="34" charset="0"/>
          <a:ea typeface="+mn-ea"/>
          <a:cs typeface="+mn-cs"/>
        </a:defRPr>
      </a:lvl1pPr>
      <a:lvl2pPr marL="0" indent="0" algn="l" defTabSz="902739" rtl="0" eaLnBrk="1" latinLnBrk="0" hangingPunct="1">
        <a:lnSpc>
          <a:spcPct val="110000"/>
        </a:lnSpc>
        <a:spcBef>
          <a:spcPts val="0"/>
        </a:spcBef>
        <a:spcAft>
          <a:spcPts val="1929"/>
        </a:spcAft>
        <a:buFont typeface="Arial" panose="020B0604020202020204" pitchFamily="34" charset="0"/>
        <a:buNone/>
        <a:defRPr sz="1484" b="0" i="0" kern="1200">
          <a:solidFill>
            <a:schemeClr val="tx1"/>
          </a:solidFill>
          <a:latin typeface="Century Gothic" panose="020B0502020202020204" pitchFamily="34" charset="0"/>
          <a:ea typeface="+mn-ea"/>
          <a:cs typeface="+mn-cs"/>
        </a:defRPr>
      </a:lvl2pPr>
      <a:lvl3pPr marL="178150" indent="-178150" algn="l" defTabSz="902739" rtl="0" eaLnBrk="1" latinLnBrk="0" hangingPunct="1">
        <a:lnSpc>
          <a:spcPct val="110000"/>
        </a:lnSpc>
        <a:spcBef>
          <a:spcPts val="0"/>
        </a:spcBef>
        <a:spcAft>
          <a:spcPts val="0"/>
        </a:spcAft>
        <a:buFont typeface="BT Font Light" panose="020B0403030204020203" pitchFamily="34" charset="0"/>
        <a:buChar char="–"/>
        <a:defRPr sz="1484" b="0" i="0" kern="1200">
          <a:solidFill>
            <a:schemeClr val="tx1"/>
          </a:solidFill>
          <a:latin typeface="Century Gothic" panose="020B0502020202020204" pitchFamily="34" charset="0"/>
          <a:ea typeface="+mn-ea"/>
          <a:cs typeface="+mn-cs"/>
        </a:defRPr>
      </a:lvl3pPr>
      <a:lvl4pPr marL="356301" indent="-178150" algn="l" defTabSz="902739" rtl="0" eaLnBrk="1" latinLnBrk="0" hangingPunct="1">
        <a:lnSpc>
          <a:spcPct val="110000"/>
        </a:lnSpc>
        <a:spcBef>
          <a:spcPts val="0"/>
        </a:spcBef>
        <a:spcAft>
          <a:spcPts val="0"/>
        </a:spcAft>
        <a:buFont typeface="BT Font Light" panose="020B0403030204020203" pitchFamily="34" charset="0"/>
        <a:buChar char="&gt;"/>
        <a:defRPr sz="1484" b="0" i="0" kern="1200">
          <a:solidFill>
            <a:schemeClr val="tx1"/>
          </a:solidFill>
          <a:latin typeface="Century Gothic" panose="020B0502020202020204" pitchFamily="34" charset="0"/>
          <a:ea typeface="+mn-ea"/>
          <a:cs typeface="+mn-cs"/>
        </a:defRPr>
      </a:lvl4pPr>
      <a:lvl5pPr marL="534448" indent="-178150" algn="l" defTabSz="902739" rtl="0" eaLnBrk="1" latinLnBrk="0" hangingPunct="1">
        <a:lnSpc>
          <a:spcPct val="110000"/>
        </a:lnSpc>
        <a:spcBef>
          <a:spcPts val="0"/>
        </a:spcBef>
        <a:spcAft>
          <a:spcPts val="0"/>
        </a:spcAft>
        <a:buFont typeface="BT Font Light" panose="020B0403030204020203" pitchFamily="34" charset="0"/>
        <a:buChar char="–"/>
        <a:defRPr sz="1484" b="0" i="0" kern="1200">
          <a:solidFill>
            <a:schemeClr val="tx1"/>
          </a:solidFill>
          <a:latin typeface="Century Gothic" panose="020B0502020202020204" pitchFamily="34" charset="0"/>
          <a:ea typeface="+mn-ea"/>
          <a:cs typeface="+mn-cs"/>
        </a:defRPr>
      </a:lvl5pPr>
      <a:lvl6pPr marL="2482532" indent="-225684" algn="l" defTabSz="902739" rtl="0" eaLnBrk="1" latinLnBrk="0" hangingPunct="1">
        <a:spcBef>
          <a:spcPct val="20000"/>
        </a:spcBef>
        <a:buFont typeface="Arial" panose="020B0604020202020204" pitchFamily="34" charset="0"/>
        <a:buChar char="•"/>
        <a:defRPr sz="1974" kern="1200">
          <a:solidFill>
            <a:schemeClr val="tx1"/>
          </a:solidFill>
          <a:latin typeface="+mn-lt"/>
          <a:ea typeface="+mn-ea"/>
          <a:cs typeface="+mn-cs"/>
        </a:defRPr>
      </a:lvl6pPr>
      <a:lvl7pPr marL="2933901" indent="-225684" algn="l" defTabSz="902739" rtl="0" eaLnBrk="1" latinLnBrk="0" hangingPunct="1">
        <a:spcBef>
          <a:spcPct val="20000"/>
        </a:spcBef>
        <a:buFont typeface="Arial" panose="020B0604020202020204" pitchFamily="34" charset="0"/>
        <a:buChar char="•"/>
        <a:defRPr sz="1974" kern="1200">
          <a:solidFill>
            <a:schemeClr val="tx1"/>
          </a:solidFill>
          <a:latin typeface="+mn-lt"/>
          <a:ea typeface="+mn-ea"/>
          <a:cs typeface="+mn-cs"/>
        </a:defRPr>
      </a:lvl7pPr>
      <a:lvl8pPr marL="3385270" indent="-225684" algn="l" defTabSz="902739" rtl="0" eaLnBrk="1" latinLnBrk="0" hangingPunct="1">
        <a:spcBef>
          <a:spcPct val="20000"/>
        </a:spcBef>
        <a:buFont typeface="Arial" panose="020B0604020202020204" pitchFamily="34" charset="0"/>
        <a:buChar char="•"/>
        <a:defRPr sz="1974" kern="1200">
          <a:solidFill>
            <a:schemeClr val="tx1"/>
          </a:solidFill>
          <a:latin typeface="+mn-lt"/>
          <a:ea typeface="+mn-ea"/>
          <a:cs typeface="+mn-cs"/>
        </a:defRPr>
      </a:lvl8pPr>
      <a:lvl9pPr marL="3836640" indent="-225684" algn="l" defTabSz="902739" rtl="0" eaLnBrk="1" latinLnBrk="0" hangingPunct="1">
        <a:spcBef>
          <a:spcPct val="20000"/>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902739" rtl="0" eaLnBrk="1" latinLnBrk="0" hangingPunct="1">
        <a:defRPr sz="1777" kern="1200">
          <a:solidFill>
            <a:schemeClr val="tx1"/>
          </a:solidFill>
          <a:latin typeface="+mn-lt"/>
          <a:ea typeface="+mn-ea"/>
          <a:cs typeface="+mn-cs"/>
        </a:defRPr>
      </a:lvl1pPr>
      <a:lvl2pPr marL="451369" algn="l" defTabSz="902739" rtl="0" eaLnBrk="1" latinLnBrk="0" hangingPunct="1">
        <a:defRPr sz="1777" kern="1200">
          <a:solidFill>
            <a:schemeClr val="tx1"/>
          </a:solidFill>
          <a:latin typeface="+mn-lt"/>
          <a:ea typeface="+mn-ea"/>
          <a:cs typeface="+mn-cs"/>
        </a:defRPr>
      </a:lvl2pPr>
      <a:lvl3pPr marL="902739" algn="l" defTabSz="902739" rtl="0" eaLnBrk="1" latinLnBrk="0" hangingPunct="1">
        <a:defRPr sz="1777" kern="1200">
          <a:solidFill>
            <a:schemeClr val="tx1"/>
          </a:solidFill>
          <a:latin typeface="+mn-lt"/>
          <a:ea typeface="+mn-ea"/>
          <a:cs typeface="+mn-cs"/>
        </a:defRPr>
      </a:lvl3pPr>
      <a:lvl4pPr marL="1354108" algn="l" defTabSz="902739" rtl="0" eaLnBrk="1" latinLnBrk="0" hangingPunct="1">
        <a:defRPr sz="1777" kern="1200">
          <a:solidFill>
            <a:schemeClr val="tx1"/>
          </a:solidFill>
          <a:latin typeface="+mn-lt"/>
          <a:ea typeface="+mn-ea"/>
          <a:cs typeface="+mn-cs"/>
        </a:defRPr>
      </a:lvl4pPr>
      <a:lvl5pPr marL="1805478" algn="l" defTabSz="902739" rtl="0" eaLnBrk="1" latinLnBrk="0" hangingPunct="1">
        <a:defRPr sz="1777" kern="1200">
          <a:solidFill>
            <a:schemeClr val="tx1"/>
          </a:solidFill>
          <a:latin typeface="+mn-lt"/>
          <a:ea typeface="+mn-ea"/>
          <a:cs typeface="+mn-cs"/>
        </a:defRPr>
      </a:lvl5pPr>
      <a:lvl6pPr marL="2256848" algn="l" defTabSz="902739" rtl="0" eaLnBrk="1" latinLnBrk="0" hangingPunct="1">
        <a:defRPr sz="1777" kern="1200">
          <a:solidFill>
            <a:schemeClr val="tx1"/>
          </a:solidFill>
          <a:latin typeface="+mn-lt"/>
          <a:ea typeface="+mn-ea"/>
          <a:cs typeface="+mn-cs"/>
        </a:defRPr>
      </a:lvl6pPr>
      <a:lvl7pPr marL="2708216" algn="l" defTabSz="902739" rtl="0" eaLnBrk="1" latinLnBrk="0" hangingPunct="1">
        <a:defRPr sz="1777" kern="1200">
          <a:solidFill>
            <a:schemeClr val="tx1"/>
          </a:solidFill>
          <a:latin typeface="+mn-lt"/>
          <a:ea typeface="+mn-ea"/>
          <a:cs typeface="+mn-cs"/>
        </a:defRPr>
      </a:lvl7pPr>
      <a:lvl8pPr marL="3159586" algn="l" defTabSz="902739" rtl="0" eaLnBrk="1" latinLnBrk="0" hangingPunct="1">
        <a:defRPr sz="1777" kern="1200">
          <a:solidFill>
            <a:schemeClr val="tx1"/>
          </a:solidFill>
          <a:latin typeface="+mn-lt"/>
          <a:ea typeface="+mn-ea"/>
          <a:cs typeface="+mn-cs"/>
        </a:defRPr>
      </a:lvl8pPr>
      <a:lvl9pPr marL="3610953" algn="l" defTabSz="902739" rtl="0" eaLnBrk="1" latinLnBrk="0" hangingPunct="1">
        <a:defRPr sz="177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p15:clr>
            <a:srgbClr val="F26B43"/>
          </p15:clr>
        </p15:guide>
        <p15:guide id="2" pos="226">
          <p15:clr>
            <a:srgbClr val="F26B43"/>
          </p15:clr>
        </p15:guide>
        <p15:guide id="3" pos="7484">
          <p15:clr>
            <a:srgbClr val="F26B43"/>
          </p15:clr>
        </p15:guide>
        <p15:guide id="4" orient="horz" pos="52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327E89B-3E1A-4F61-92A6-2CE343393F0B}"/>
              </a:ext>
            </a:extLst>
          </p:cNvPr>
          <p:cNvGraphicFramePr>
            <a:graphicFrameLocks noChangeAspect="1"/>
          </p:cNvGraphicFramePr>
          <p:nvPr userDrawn="1">
            <p:custDataLst>
              <p:tags r:id="rId22"/>
            </p:custDataLst>
            <p:extLst>
              <p:ext uri="{D42A27DB-BD31-4B8C-83A1-F6EECF244321}">
                <p14:modId xmlns:p14="http://schemas.microsoft.com/office/powerpoint/2010/main" val="4188554972"/>
              </p:ext>
            </p:extLst>
          </p:nvPr>
        </p:nvGraphicFramePr>
        <p:xfrm>
          <a:off x="1587" y="1603"/>
          <a:ext cx="1583" cy="1591"/>
        </p:xfrm>
        <a:graphic>
          <a:graphicData uri="http://schemas.openxmlformats.org/presentationml/2006/ole">
            <mc:AlternateContent xmlns:mc="http://schemas.openxmlformats.org/markup-compatibility/2006">
              <mc:Choice xmlns:v="urn:schemas-microsoft-com:vml" Requires="v">
                <p:oleObj name="think-cell Slide" r:id="rId24" imgW="592" imgH="591" progId="TCLayout.ActiveDocument.1">
                  <p:embed/>
                </p:oleObj>
              </mc:Choice>
              <mc:Fallback>
                <p:oleObj name="think-cell Slide" r:id="rId24" imgW="592" imgH="591" progId="TCLayout.ActiveDocument.1">
                  <p:embed/>
                  <p:pic>
                    <p:nvPicPr>
                      <p:cNvPr id="4" name="Object 3" hidden="1">
                        <a:extLst>
                          <a:ext uri="{FF2B5EF4-FFF2-40B4-BE49-F238E27FC236}">
                            <a16:creationId xmlns:a16="http://schemas.microsoft.com/office/drawing/2014/main" id="{E327E89B-3E1A-4F61-92A6-2CE343393F0B}"/>
                          </a:ext>
                        </a:extLst>
                      </p:cNvPr>
                      <p:cNvPicPr/>
                      <p:nvPr/>
                    </p:nvPicPr>
                    <p:blipFill>
                      <a:blip r:embed="rId25"/>
                      <a:stretch>
                        <a:fillRect/>
                      </a:stretch>
                    </p:blipFill>
                    <p:spPr>
                      <a:xfrm>
                        <a:off x="1587" y="1603"/>
                        <a:ext cx="1583" cy="1591"/>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D1FF13A-F256-4D87-BFAC-A3ED178774B9}"/>
              </a:ext>
            </a:extLst>
          </p:cNvPr>
          <p:cNvSpPr/>
          <p:nvPr userDrawn="1">
            <p:custDataLst>
              <p:tags r:id="rId23"/>
            </p:custDataLst>
          </p:nvPr>
        </p:nvSpPr>
        <p:spPr>
          <a:xfrm>
            <a:off x="1" y="0"/>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590" b="1" i="0" baseline="0">
              <a:latin typeface="Century Gothic" panose="020B0502020202020204" pitchFamily="34" charset="0"/>
              <a:ea typeface="+mj-ea"/>
              <a:cs typeface="+mj-cs"/>
              <a:sym typeface="Century Gothic" panose="020B0502020202020204" pitchFamily="34" charset="0"/>
            </a:endParaRPr>
          </a:p>
        </p:txBody>
      </p:sp>
      <p:sp>
        <p:nvSpPr>
          <p:cNvPr id="2" name="Title Placeholder 1"/>
          <p:cNvSpPr>
            <a:spLocks noGrp="1"/>
          </p:cNvSpPr>
          <p:nvPr>
            <p:ph type="title"/>
          </p:nvPr>
        </p:nvSpPr>
        <p:spPr>
          <a:xfrm>
            <a:off x="502039" y="180372"/>
            <a:ext cx="11188296" cy="649655"/>
          </a:xfrm>
          <a:prstGeom prst="rect">
            <a:avLst/>
          </a:prstGeom>
        </p:spPr>
        <p:txBody>
          <a:bodyPr vert="horz" lIns="0" tIns="0" rIns="0" bIns="0" rtlCol="0" anchor="ctr" anchorCtr="0">
            <a:noAutofit/>
          </a:bodyPr>
          <a:lstStyle/>
          <a:p>
            <a:r>
              <a:rPr lang="en-US"/>
              <a:t>Click to edit Master title style</a:t>
            </a:r>
            <a:endParaRPr lang="en-GB"/>
          </a:p>
        </p:txBody>
      </p:sp>
      <p:sp>
        <p:nvSpPr>
          <p:cNvPr id="3" name="Text Placeholder 2"/>
          <p:cNvSpPr>
            <a:spLocks noGrp="1"/>
          </p:cNvSpPr>
          <p:nvPr>
            <p:ph type="body" idx="1"/>
          </p:nvPr>
        </p:nvSpPr>
        <p:spPr>
          <a:xfrm>
            <a:off x="502039" y="1046754"/>
            <a:ext cx="11188296" cy="4944504"/>
          </a:xfrm>
          <a:prstGeom prst="rect">
            <a:avLst/>
          </a:prstGeom>
          <a:ln>
            <a:noFill/>
            <a:prstDash val="sysDot"/>
          </a:ln>
        </p:spPr>
        <p:txBody>
          <a:bodyPr vert="horz" lIns="72000" tIns="72000" rIns="72000" bIns="7200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733173" y="6500034"/>
            <a:ext cx="4231940" cy="288000"/>
          </a:xfrm>
          <a:prstGeom prst="rect">
            <a:avLst/>
          </a:prstGeom>
        </p:spPr>
        <p:txBody>
          <a:bodyPr vert="horz" lIns="0" tIns="0" rIns="0" bIns="0" rtlCol="0" anchor="b" anchorCtr="0">
            <a:noAutofit/>
          </a:bodyPr>
          <a:lstStyle>
            <a:lvl1pPr algn="r">
              <a:defRPr sz="996">
                <a:solidFill>
                  <a:schemeClr val="tx2"/>
                </a:solidFill>
              </a:defRPr>
            </a:lvl1pPr>
          </a:lstStyle>
          <a:p>
            <a:endParaRPr lang="en-GB"/>
          </a:p>
        </p:txBody>
      </p:sp>
      <p:sp>
        <p:nvSpPr>
          <p:cNvPr id="6" name="Slide Number Placeholder 5"/>
          <p:cNvSpPr>
            <a:spLocks noGrp="1"/>
          </p:cNvSpPr>
          <p:nvPr>
            <p:ph type="sldNum" sz="quarter" idx="4"/>
          </p:nvPr>
        </p:nvSpPr>
        <p:spPr>
          <a:xfrm>
            <a:off x="502046" y="6500617"/>
            <a:ext cx="358598" cy="288000"/>
          </a:xfrm>
          <a:prstGeom prst="rect">
            <a:avLst/>
          </a:prstGeom>
        </p:spPr>
        <p:txBody>
          <a:bodyPr vert="horz" lIns="0" tIns="0" rIns="0" bIns="0" rtlCol="0" anchor="b" anchorCtr="0">
            <a:noAutofit/>
          </a:bodyPr>
          <a:lstStyle>
            <a:lvl1pPr algn="l">
              <a:defRPr sz="996">
                <a:solidFill>
                  <a:schemeClr val="tx2"/>
                </a:solidFill>
              </a:defRPr>
            </a:lvl1pPr>
          </a:lstStyle>
          <a:p>
            <a:fld id="{0B868178-02AE-42FC-958D-6B8F13B60175}" type="slidenum">
              <a:rPr lang="en-GB" smtClean="0"/>
              <a:pPr/>
              <a:t>‹#›</a:t>
            </a:fld>
            <a:endParaRPr lang="en-GB"/>
          </a:p>
        </p:txBody>
      </p:sp>
      <p:cxnSp>
        <p:nvCxnSpPr>
          <p:cNvPr id="8" name="Straight Connector 7"/>
          <p:cNvCxnSpPr/>
          <p:nvPr userDrawn="1"/>
        </p:nvCxnSpPr>
        <p:spPr>
          <a:xfrm>
            <a:off x="502039" y="938389"/>
            <a:ext cx="11188296" cy="0"/>
          </a:xfrm>
          <a:prstGeom prst="line">
            <a:avLst/>
          </a:prstGeom>
          <a:ln w="38100">
            <a:gradFill flip="none" rotWithShape="1">
              <a:gsLst>
                <a:gs pos="0">
                  <a:schemeClr val="accent1"/>
                </a:gs>
                <a:gs pos="60000">
                  <a:schemeClr val="accent1"/>
                </a:gs>
                <a:gs pos="100000">
                  <a:schemeClr val="accent6">
                    <a:lumMod val="40000"/>
                    <a:lumOff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59345457-DFA2-42CC-9C32-17F234D2C353}"/>
              </a:ext>
            </a:extLst>
          </p:cNvPr>
          <p:cNvSpPr>
            <a:spLocks noGrp="1"/>
          </p:cNvSpPr>
          <p:nvPr>
            <p:ph type="dt" sz="half" idx="2"/>
          </p:nvPr>
        </p:nvSpPr>
        <p:spPr>
          <a:xfrm>
            <a:off x="1648875" y="6500034"/>
            <a:ext cx="2743200" cy="288000"/>
          </a:xfrm>
          <a:prstGeom prst="rect">
            <a:avLst/>
          </a:prstGeom>
        </p:spPr>
        <p:txBody>
          <a:bodyPr vert="horz" lIns="0" tIns="0" rIns="0" bIns="0" rtlCol="0" anchor="b"/>
          <a:lstStyle>
            <a:lvl1pPr algn="l">
              <a:defRPr sz="996">
                <a:solidFill>
                  <a:schemeClr val="tx2"/>
                </a:solidFill>
              </a:defRPr>
            </a:lvl1pPr>
          </a:lstStyle>
          <a:p>
            <a:fld id="{A87C4229-86E8-4EB1-9662-DA38555DFCAD}" type="datetime1">
              <a:rPr lang="en-GB" smtClean="0"/>
              <a:pPr/>
              <a:t>09/05/2022</a:t>
            </a:fld>
            <a:endParaRPr lang="en-GB"/>
          </a:p>
        </p:txBody>
      </p:sp>
      <p:pic>
        <p:nvPicPr>
          <p:cNvPr id="14" name="Picture 13">
            <a:extLst>
              <a:ext uri="{FF2B5EF4-FFF2-40B4-BE49-F238E27FC236}">
                <a16:creationId xmlns:a16="http://schemas.microsoft.com/office/drawing/2014/main" id="{7FA7106C-E35F-441E-B7EE-DDB856DCD1CD}"/>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9171525" y="6183926"/>
            <a:ext cx="2743200" cy="565898"/>
          </a:xfrm>
          <a:prstGeom prst="rect">
            <a:avLst/>
          </a:prstGeom>
        </p:spPr>
      </p:pic>
    </p:spTree>
    <p:extLst>
      <p:ext uri="{BB962C8B-B14F-4D97-AF65-F5344CB8AC3E}">
        <p14:creationId xmlns:p14="http://schemas.microsoft.com/office/powerpoint/2010/main" val="1408224446"/>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Lst>
  <p:hf hdr="0" ftr="0"/>
  <p:txStyles>
    <p:titleStyle>
      <a:lvl1pPr algn="l" defTabSz="1208456" rtl="0" eaLnBrk="1" latinLnBrk="0" hangingPunct="1">
        <a:spcBef>
          <a:spcPct val="0"/>
        </a:spcBef>
        <a:buNone/>
        <a:defRPr sz="2590" b="1" kern="1200">
          <a:solidFill>
            <a:schemeClr val="accent1"/>
          </a:solidFill>
          <a:latin typeface="+mj-lt"/>
          <a:ea typeface="+mj-ea"/>
          <a:cs typeface="+mj-cs"/>
        </a:defRPr>
      </a:lvl1pPr>
    </p:titleStyle>
    <p:bodyStyle>
      <a:lvl1pPr marL="0" indent="0" algn="l" defTabSz="237669" rtl="0" eaLnBrk="1" latinLnBrk="0" hangingPunct="1">
        <a:lnSpc>
          <a:spcPct val="110000"/>
        </a:lnSpc>
        <a:spcBef>
          <a:spcPts val="0"/>
        </a:spcBef>
        <a:spcAft>
          <a:spcPts val="0"/>
        </a:spcAft>
        <a:buFontTx/>
        <a:buNone/>
        <a:defRPr sz="1793" b="1" i="0" kern="1200">
          <a:solidFill>
            <a:schemeClr val="tx1"/>
          </a:solidFill>
          <a:latin typeface="+mn-lt"/>
          <a:ea typeface="+mn-ea"/>
          <a:cs typeface="+mn-cs"/>
        </a:defRPr>
      </a:lvl1pPr>
      <a:lvl2pPr marL="0" indent="0" algn="l" defTabSz="237669" rtl="0" eaLnBrk="1" latinLnBrk="0" hangingPunct="1">
        <a:lnSpc>
          <a:spcPct val="110000"/>
        </a:lnSpc>
        <a:spcBef>
          <a:spcPts val="0"/>
        </a:spcBef>
        <a:spcAft>
          <a:spcPts val="795"/>
        </a:spcAft>
        <a:buFont typeface="Arial" panose="020B0604020202020204" pitchFamily="34" charset="0"/>
        <a:buNone/>
        <a:defRPr sz="1793" kern="1200">
          <a:solidFill>
            <a:schemeClr val="tx1"/>
          </a:solidFill>
          <a:latin typeface="+mn-lt"/>
          <a:ea typeface="+mn-ea"/>
          <a:cs typeface="+mn-cs"/>
        </a:defRPr>
      </a:lvl2pPr>
      <a:lvl3pPr marL="238483" indent="-238483" algn="l" defTabSz="1208456" rtl="0" eaLnBrk="1" latinLnBrk="0" hangingPunct="1">
        <a:lnSpc>
          <a:spcPct val="110000"/>
        </a:lnSpc>
        <a:spcBef>
          <a:spcPts val="0"/>
        </a:spcBef>
        <a:spcAft>
          <a:spcPts val="0"/>
        </a:spcAft>
        <a:buFont typeface="Calibri Light" panose="020F0302020204030204" pitchFamily="34" charset="0"/>
        <a:buChar char="–"/>
        <a:defRPr sz="1793" kern="1200">
          <a:solidFill>
            <a:schemeClr val="tx1"/>
          </a:solidFill>
          <a:latin typeface="+mn-lt"/>
          <a:ea typeface="+mn-ea"/>
          <a:cs typeface="+mn-cs"/>
        </a:defRPr>
      </a:lvl3pPr>
      <a:lvl4pPr marL="476965" indent="-238483" algn="l" defTabSz="1208456" rtl="0" eaLnBrk="1" latinLnBrk="0" hangingPunct="1">
        <a:lnSpc>
          <a:spcPct val="110000"/>
        </a:lnSpc>
        <a:spcBef>
          <a:spcPts val="0"/>
        </a:spcBef>
        <a:spcAft>
          <a:spcPts val="0"/>
        </a:spcAft>
        <a:buFont typeface="Calibri Light" panose="020F0302020204030204" pitchFamily="34" charset="0"/>
        <a:buChar char="–"/>
        <a:defRPr sz="1793" kern="1200">
          <a:solidFill>
            <a:schemeClr val="tx1"/>
          </a:solidFill>
          <a:latin typeface="+mn-lt"/>
          <a:ea typeface="+mn-ea"/>
          <a:cs typeface="+mn-cs"/>
        </a:defRPr>
      </a:lvl4pPr>
      <a:lvl5pPr marL="715443" indent="-238483" algn="l" defTabSz="1208456" rtl="0" eaLnBrk="1" latinLnBrk="0" hangingPunct="1">
        <a:lnSpc>
          <a:spcPct val="110000"/>
        </a:lnSpc>
        <a:spcBef>
          <a:spcPts val="0"/>
        </a:spcBef>
        <a:spcAft>
          <a:spcPts val="0"/>
        </a:spcAft>
        <a:buFont typeface="Calibri Light" panose="020F0302020204030204" pitchFamily="34" charset="0"/>
        <a:buChar char="–"/>
        <a:defRPr sz="1793" kern="1200">
          <a:solidFill>
            <a:schemeClr val="tx1"/>
          </a:solidFill>
          <a:latin typeface="+mn-lt"/>
          <a:ea typeface="+mn-ea"/>
          <a:cs typeface="+mn-cs"/>
        </a:defRPr>
      </a:lvl5pPr>
      <a:lvl6pPr marL="3021141" indent="0" algn="l" defTabSz="1208456" rtl="0" eaLnBrk="1" latinLnBrk="0" hangingPunct="1">
        <a:spcBef>
          <a:spcPct val="20000"/>
        </a:spcBef>
        <a:buFont typeface="Arial" panose="020B0604020202020204" pitchFamily="34" charset="0"/>
        <a:buNone/>
        <a:defRPr sz="2642" kern="1200">
          <a:solidFill>
            <a:schemeClr val="tx1"/>
          </a:solidFill>
          <a:latin typeface="+mn-lt"/>
          <a:ea typeface="+mn-ea"/>
          <a:cs typeface="+mn-cs"/>
        </a:defRPr>
      </a:lvl6pPr>
      <a:lvl7pPr marL="3927485" indent="-302114" algn="l" defTabSz="1208456"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7pPr>
      <a:lvl8pPr marL="4531713" indent="-302114" algn="l" defTabSz="1208456"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8pPr>
      <a:lvl9pPr marL="5135941" indent="-302114" algn="l" defTabSz="1208456" rtl="0" eaLnBrk="1" latinLnBrk="0" hangingPunct="1">
        <a:spcBef>
          <a:spcPct val="20000"/>
        </a:spcBef>
        <a:buFont typeface="Arial" panose="020B0604020202020204" pitchFamily="34" charset="0"/>
        <a:buChar char="•"/>
        <a:defRPr sz="2642" kern="1200">
          <a:solidFill>
            <a:schemeClr val="tx1"/>
          </a:solidFill>
          <a:latin typeface="+mn-lt"/>
          <a:ea typeface="+mn-ea"/>
          <a:cs typeface="+mn-cs"/>
        </a:defRPr>
      </a:lvl9pPr>
    </p:bodyStyle>
    <p:otherStyle>
      <a:defPPr>
        <a:defRPr lang="en-US"/>
      </a:defPPr>
      <a:lvl1pPr marL="0" algn="l" defTabSz="1208456" rtl="0" eaLnBrk="1" latinLnBrk="0" hangingPunct="1">
        <a:defRPr sz="2378" kern="1200">
          <a:solidFill>
            <a:schemeClr val="tx1"/>
          </a:solidFill>
          <a:latin typeface="+mn-lt"/>
          <a:ea typeface="+mn-ea"/>
          <a:cs typeface="+mn-cs"/>
        </a:defRPr>
      </a:lvl1pPr>
      <a:lvl2pPr marL="604229" algn="l" defTabSz="1208456" rtl="0" eaLnBrk="1" latinLnBrk="0" hangingPunct="1">
        <a:defRPr sz="2378" kern="1200">
          <a:solidFill>
            <a:schemeClr val="tx1"/>
          </a:solidFill>
          <a:latin typeface="+mn-lt"/>
          <a:ea typeface="+mn-ea"/>
          <a:cs typeface="+mn-cs"/>
        </a:defRPr>
      </a:lvl2pPr>
      <a:lvl3pPr marL="1208456" algn="l" defTabSz="1208456" rtl="0" eaLnBrk="1" latinLnBrk="0" hangingPunct="1">
        <a:defRPr sz="2378" kern="1200">
          <a:solidFill>
            <a:schemeClr val="tx1"/>
          </a:solidFill>
          <a:latin typeface="+mn-lt"/>
          <a:ea typeface="+mn-ea"/>
          <a:cs typeface="+mn-cs"/>
        </a:defRPr>
      </a:lvl3pPr>
      <a:lvl4pPr marL="1812685" algn="l" defTabSz="1208456" rtl="0" eaLnBrk="1" latinLnBrk="0" hangingPunct="1">
        <a:defRPr sz="2378" kern="1200">
          <a:solidFill>
            <a:schemeClr val="tx1"/>
          </a:solidFill>
          <a:latin typeface="+mn-lt"/>
          <a:ea typeface="+mn-ea"/>
          <a:cs typeface="+mn-cs"/>
        </a:defRPr>
      </a:lvl4pPr>
      <a:lvl5pPr marL="2416913" algn="l" defTabSz="1208456" rtl="0" eaLnBrk="1" latinLnBrk="0" hangingPunct="1">
        <a:defRPr sz="2378" kern="1200">
          <a:solidFill>
            <a:schemeClr val="tx1"/>
          </a:solidFill>
          <a:latin typeface="+mn-lt"/>
          <a:ea typeface="+mn-ea"/>
          <a:cs typeface="+mn-cs"/>
        </a:defRPr>
      </a:lvl5pPr>
      <a:lvl6pPr marL="3021141" algn="l" defTabSz="1208456" rtl="0" eaLnBrk="1" latinLnBrk="0" hangingPunct="1">
        <a:defRPr sz="2378" kern="1200">
          <a:solidFill>
            <a:schemeClr val="tx1"/>
          </a:solidFill>
          <a:latin typeface="+mn-lt"/>
          <a:ea typeface="+mn-ea"/>
          <a:cs typeface="+mn-cs"/>
        </a:defRPr>
      </a:lvl6pPr>
      <a:lvl7pPr marL="3625370" algn="l" defTabSz="1208456" rtl="0" eaLnBrk="1" latinLnBrk="0" hangingPunct="1">
        <a:defRPr sz="2378" kern="1200">
          <a:solidFill>
            <a:schemeClr val="tx1"/>
          </a:solidFill>
          <a:latin typeface="+mn-lt"/>
          <a:ea typeface="+mn-ea"/>
          <a:cs typeface="+mn-cs"/>
        </a:defRPr>
      </a:lvl7pPr>
      <a:lvl8pPr marL="4229597" algn="l" defTabSz="1208456" rtl="0" eaLnBrk="1" latinLnBrk="0" hangingPunct="1">
        <a:defRPr sz="2378" kern="1200">
          <a:solidFill>
            <a:schemeClr val="tx1"/>
          </a:solidFill>
          <a:latin typeface="+mn-lt"/>
          <a:ea typeface="+mn-ea"/>
          <a:cs typeface="+mn-cs"/>
        </a:defRPr>
      </a:lvl8pPr>
      <a:lvl9pPr marL="4833825" algn="l" defTabSz="1208456" rtl="0" eaLnBrk="1" latinLnBrk="0" hangingPunct="1">
        <a:defRPr sz="237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76">
          <p15:clr>
            <a:srgbClr val="F26B43"/>
          </p15:clr>
        </p15:guide>
        <p15:guide id="2" pos="31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B7C2B78-7058-49C6-8A7F-3EA8C53E872A}"/>
              </a:ext>
            </a:extLst>
          </p:cNvPr>
          <p:cNvGraphicFramePr>
            <a:graphicFrameLocks noChangeAspect="1"/>
          </p:cNvGraphicFramePr>
          <p:nvPr userDrawn="1">
            <p:custDataLst>
              <p:tags r:id="rId31"/>
            </p:custDataLst>
            <p:extLst>
              <p:ext uri="{D42A27DB-BD31-4B8C-83A1-F6EECF244321}">
                <p14:modId xmlns:p14="http://schemas.microsoft.com/office/powerpoint/2010/main" val="170754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473" imgH="476" progId="TCLayout.ActiveDocument.1">
                  <p:embed/>
                </p:oleObj>
              </mc:Choice>
              <mc:Fallback>
                <p:oleObj name="think-cell Slide" r:id="rId32" imgW="473" imgH="476" progId="TCLayout.ActiveDocument.1">
                  <p:embed/>
                  <p:pic>
                    <p:nvPicPr>
                      <p:cNvPr id="5" name="Object 4" hidden="1">
                        <a:extLst>
                          <a:ext uri="{FF2B5EF4-FFF2-40B4-BE49-F238E27FC236}">
                            <a16:creationId xmlns:a16="http://schemas.microsoft.com/office/drawing/2014/main" id="{1B7C2B78-7058-49C6-8A7F-3EA8C53E872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58599" y="359994"/>
            <a:ext cx="11466800" cy="48002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58599" y="2021146"/>
            <a:ext cx="4661790" cy="36091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358600" y="6334128"/>
            <a:ext cx="358599" cy="263471"/>
          </a:xfrm>
          <a:prstGeom prst="rect">
            <a:avLst/>
          </a:prstGeom>
        </p:spPr>
        <p:txBody>
          <a:bodyPr vert="horz" lIns="0" tIns="0" rIns="0" bIns="0" rtlCol="0" anchor="b" anchorCtr="0">
            <a:noAutofit/>
          </a:bodyPr>
          <a:lstStyle>
            <a:lvl1pPr algn="ctr">
              <a:defRPr sz="997" b="0" i="0">
                <a:solidFill>
                  <a:schemeClr val="accent1"/>
                </a:solidFill>
                <a:latin typeface="BT Curve Regular" panose="020B0503020203020204" pitchFamily="34" charset="0"/>
              </a:defRPr>
            </a:lvl1pPr>
          </a:lstStyle>
          <a:p>
            <a:pPr algn="l"/>
            <a:fld id="{0B868178-02AE-42FC-958D-6B8F13B60175}" type="slidenum">
              <a:rPr lang="en-GB" smtClean="0"/>
              <a:pPr algn="l"/>
              <a:t>‹#›</a:t>
            </a:fld>
            <a:endParaRPr lang="en-GB"/>
          </a:p>
        </p:txBody>
      </p:sp>
      <p:sp>
        <p:nvSpPr>
          <p:cNvPr id="14" name="TextBox 13">
            <a:extLst>
              <a:ext uri="{FF2B5EF4-FFF2-40B4-BE49-F238E27FC236}">
                <a16:creationId xmlns:a16="http://schemas.microsoft.com/office/drawing/2014/main" id="{C42F7C10-7D8D-DE44-A8F9-771DD21FABF8}"/>
              </a:ext>
            </a:extLst>
          </p:cNvPr>
          <p:cNvSpPr txBox="1"/>
          <p:nvPr userDrawn="1"/>
        </p:nvSpPr>
        <p:spPr>
          <a:xfrm>
            <a:off x="464196" y="1479539"/>
            <a:ext cx="0" cy="0"/>
          </a:xfrm>
          <a:prstGeom prst="rect">
            <a:avLst/>
          </a:prstGeom>
        </p:spPr>
        <p:txBody>
          <a:bodyPr vert="horz" wrap="none" lIns="0" tIns="0" rIns="0" bIns="0" rtlCol="0" anchor="b" anchorCtr="0">
            <a:noAutofit/>
          </a:bodyPr>
          <a:lstStyle/>
          <a:p>
            <a:pPr algn="l"/>
            <a:endParaRPr lang="en-GB" sz="1805"/>
          </a:p>
        </p:txBody>
      </p:sp>
      <p:sp>
        <p:nvSpPr>
          <p:cNvPr id="7" name="Footer Placeholder 4">
            <a:extLst>
              <a:ext uri="{FF2B5EF4-FFF2-40B4-BE49-F238E27FC236}">
                <a16:creationId xmlns:a16="http://schemas.microsoft.com/office/drawing/2014/main" id="{F65EB935-1B0C-2B4B-978C-3F3CDC51C0FA}"/>
              </a:ext>
            </a:extLst>
          </p:cNvPr>
          <p:cNvSpPr>
            <a:spLocks noGrp="1"/>
          </p:cNvSpPr>
          <p:nvPr>
            <p:ph type="ftr" sz="quarter" idx="3"/>
          </p:nvPr>
        </p:nvSpPr>
        <p:spPr>
          <a:xfrm>
            <a:off x="4796473" y="6334128"/>
            <a:ext cx="7028927" cy="263471"/>
          </a:xfrm>
          <a:prstGeom prst="rect">
            <a:avLst/>
          </a:prstGeom>
        </p:spPr>
        <p:txBody>
          <a:bodyPr vert="horz" lIns="0" tIns="0" rIns="0" bIns="0" rtlCol="0" anchor="b" anchorCtr="0">
            <a:noAutofit/>
          </a:bodyPr>
          <a:lstStyle>
            <a:lvl1pPr algn="r">
              <a:defRPr sz="997" b="0" i="0">
                <a:solidFill>
                  <a:schemeClr val="accent1"/>
                </a:solidFill>
                <a:latin typeface="+mn-lt"/>
              </a:defRPr>
            </a:lvl1pPr>
          </a:lstStyle>
          <a:p>
            <a:r>
              <a:rPr lang="en-GB"/>
              <a:t>Data classification</a:t>
            </a:r>
            <a:endParaRPr lang="en-GB">
              <a:latin typeface="+mn-lt"/>
            </a:endParaRPr>
          </a:p>
        </p:txBody>
      </p:sp>
    </p:spTree>
    <p:extLst>
      <p:ext uri="{BB962C8B-B14F-4D97-AF65-F5344CB8AC3E}">
        <p14:creationId xmlns:p14="http://schemas.microsoft.com/office/powerpoint/2010/main" val="2118610003"/>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 id="2147484313" r:id="rId24"/>
    <p:sldLayoutId id="2147484314" r:id="rId25"/>
    <p:sldLayoutId id="2147484315" r:id="rId26"/>
    <p:sldLayoutId id="2147484316" r:id="rId27"/>
    <p:sldLayoutId id="2147484317" r:id="rId28"/>
    <p:sldLayoutId id="2147484331" r:id="rId29"/>
  </p:sldLayoutIdLst>
  <p:hf hdr="0" ftr="0" dt="0"/>
  <p:txStyles>
    <p:titleStyle>
      <a:lvl1pPr algn="l" defTabSz="908541" rtl="0" eaLnBrk="1" latinLnBrk="0" hangingPunct="1">
        <a:spcBef>
          <a:spcPct val="0"/>
        </a:spcBef>
        <a:buNone/>
        <a:defRPr sz="2406" b="0" i="0" kern="1200">
          <a:solidFill>
            <a:schemeClr val="accent1"/>
          </a:solidFill>
          <a:latin typeface="BT Curve Headline" panose="020B0503020203020204" pitchFamily="34" charset="0"/>
          <a:ea typeface="+mj-ea"/>
          <a:cs typeface="BT Curve Headline" panose="020B0503020203020204" pitchFamily="34" charset="0"/>
        </a:defRPr>
      </a:lvl1pPr>
    </p:titleStyle>
    <p:bodyStyle>
      <a:lvl1pPr marL="180468"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BT Curve Regular" panose="020B0503020203020204" pitchFamily="34" charset="0"/>
          <a:ea typeface="+mn-ea"/>
          <a:cs typeface="+mn-cs"/>
        </a:defRPr>
      </a:lvl1pPr>
      <a:lvl2pPr marL="360936" indent="-180468"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BT Curve Regular" panose="020B0503020203020204" pitchFamily="34" charset="0"/>
          <a:ea typeface="+mn-ea"/>
          <a:cs typeface="+mn-cs"/>
        </a:defRPr>
      </a:lvl2pPr>
      <a:lvl3pPr marL="541404"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BT Curve Regular" panose="020B0503020203020204" pitchFamily="34" charset="0"/>
          <a:ea typeface="+mn-ea"/>
          <a:cs typeface="+mn-cs"/>
        </a:defRPr>
      </a:lvl3pPr>
      <a:lvl4pPr marL="721872"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BT Curve Regular" panose="020B0503020203020204" pitchFamily="34" charset="0"/>
          <a:ea typeface="+mn-ea"/>
          <a:cs typeface="+mn-cs"/>
        </a:defRPr>
      </a:lvl4pPr>
      <a:lvl5pPr marL="902340" indent="-179295" algn="l" defTabSz="908541" rtl="0" eaLnBrk="1" latinLnBrk="0" hangingPunct="1">
        <a:lnSpc>
          <a:spcPct val="110000"/>
        </a:lnSpc>
        <a:spcBef>
          <a:spcPts val="0"/>
        </a:spcBef>
        <a:spcAft>
          <a:spcPts val="0"/>
        </a:spcAft>
        <a:buFont typeface="Arial" panose="020B0604020202020204" pitchFamily="34" charset="0"/>
        <a:buChar char="•"/>
        <a:defRPr sz="1404" b="0" i="0" kern="1200">
          <a:solidFill>
            <a:schemeClr val="tx1"/>
          </a:solidFill>
          <a:latin typeface="BT Curve Regular" panose="020B0503020203020204" pitchFamily="34" charset="0"/>
          <a:ea typeface="+mn-ea"/>
          <a:cs typeface="+mn-cs"/>
        </a:defRPr>
      </a:lvl5pPr>
      <a:lvl6pPr marL="2498489"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6pPr>
      <a:lvl7pPr marL="295276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7pPr>
      <a:lvl8pPr marL="3407030"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8pPr>
      <a:lvl9pPr marL="3861301" indent="-227136" algn="l" defTabSz="908541" rtl="0" eaLnBrk="1" latinLnBrk="0" hangingPunct="1">
        <a:spcBef>
          <a:spcPct val="20000"/>
        </a:spcBef>
        <a:buFont typeface="Arial" panose="020B0604020202020204" pitchFamily="34" charset="0"/>
        <a:buChar char="•"/>
        <a:defRPr sz="1987" kern="1200">
          <a:solidFill>
            <a:schemeClr val="tx1"/>
          </a:solidFill>
          <a:latin typeface="+mn-lt"/>
          <a:ea typeface="+mn-ea"/>
          <a:cs typeface="+mn-cs"/>
        </a:defRPr>
      </a:lvl9pPr>
    </p:bodyStyle>
    <p:otherStyle>
      <a:defPPr>
        <a:defRPr lang="en-US"/>
      </a:defPPr>
      <a:lvl1pPr marL="0" algn="l" defTabSz="908541" rtl="0" eaLnBrk="1" latinLnBrk="0" hangingPunct="1">
        <a:defRPr sz="1788" kern="1200">
          <a:solidFill>
            <a:schemeClr val="tx1"/>
          </a:solidFill>
          <a:latin typeface="+mn-lt"/>
          <a:ea typeface="+mn-ea"/>
          <a:cs typeface="+mn-cs"/>
        </a:defRPr>
      </a:lvl1pPr>
      <a:lvl2pPr marL="454271" algn="l" defTabSz="908541" rtl="0" eaLnBrk="1" latinLnBrk="0" hangingPunct="1">
        <a:defRPr sz="1788" kern="1200">
          <a:solidFill>
            <a:schemeClr val="tx1"/>
          </a:solidFill>
          <a:latin typeface="+mn-lt"/>
          <a:ea typeface="+mn-ea"/>
          <a:cs typeface="+mn-cs"/>
        </a:defRPr>
      </a:lvl2pPr>
      <a:lvl3pPr marL="908541" algn="l" defTabSz="908541" rtl="0" eaLnBrk="1" latinLnBrk="0" hangingPunct="1">
        <a:defRPr sz="1788" kern="1200">
          <a:solidFill>
            <a:schemeClr val="tx1"/>
          </a:solidFill>
          <a:latin typeface="+mn-lt"/>
          <a:ea typeface="+mn-ea"/>
          <a:cs typeface="+mn-cs"/>
        </a:defRPr>
      </a:lvl3pPr>
      <a:lvl4pPr marL="1362812" algn="l" defTabSz="908541" rtl="0" eaLnBrk="1" latinLnBrk="0" hangingPunct="1">
        <a:defRPr sz="1788" kern="1200">
          <a:solidFill>
            <a:schemeClr val="tx1"/>
          </a:solidFill>
          <a:latin typeface="+mn-lt"/>
          <a:ea typeface="+mn-ea"/>
          <a:cs typeface="+mn-cs"/>
        </a:defRPr>
      </a:lvl4pPr>
      <a:lvl5pPr marL="1817083" algn="l" defTabSz="908541" rtl="0" eaLnBrk="1" latinLnBrk="0" hangingPunct="1">
        <a:defRPr sz="1788" kern="1200">
          <a:solidFill>
            <a:schemeClr val="tx1"/>
          </a:solidFill>
          <a:latin typeface="+mn-lt"/>
          <a:ea typeface="+mn-ea"/>
          <a:cs typeface="+mn-cs"/>
        </a:defRPr>
      </a:lvl5pPr>
      <a:lvl6pPr marL="2271353" algn="l" defTabSz="908541" rtl="0" eaLnBrk="1" latinLnBrk="0" hangingPunct="1">
        <a:defRPr sz="1788" kern="1200">
          <a:solidFill>
            <a:schemeClr val="tx1"/>
          </a:solidFill>
          <a:latin typeface="+mn-lt"/>
          <a:ea typeface="+mn-ea"/>
          <a:cs typeface="+mn-cs"/>
        </a:defRPr>
      </a:lvl6pPr>
      <a:lvl7pPr marL="2725624" algn="l" defTabSz="908541" rtl="0" eaLnBrk="1" latinLnBrk="0" hangingPunct="1">
        <a:defRPr sz="1788" kern="1200">
          <a:solidFill>
            <a:schemeClr val="tx1"/>
          </a:solidFill>
          <a:latin typeface="+mn-lt"/>
          <a:ea typeface="+mn-ea"/>
          <a:cs typeface="+mn-cs"/>
        </a:defRPr>
      </a:lvl7pPr>
      <a:lvl8pPr marL="3179894" algn="l" defTabSz="908541" rtl="0" eaLnBrk="1" latinLnBrk="0" hangingPunct="1">
        <a:defRPr sz="1788" kern="1200">
          <a:solidFill>
            <a:schemeClr val="tx1"/>
          </a:solidFill>
          <a:latin typeface="+mn-lt"/>
          <a:ea typeface="+mn-ea"/>
          <a:cs typeface="+mn-cs"/>
        </a:defRPr>
      </a:lvl8pPr>
      <a:lvl9pPr marL="3634165" algn="l" defTabSz="908541" rtl="0" eaLnBrk="1" latinLnBrk="0" hangingPunct="1">
        <a:defRPr sz="17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p15:clr>
            <a:srgbClr val="F26B43"/>
          </p15:clr>
        </p15:guide>
        <p15:guide id="2" pos="225">
          <p15:clr>
            <a:srgbClr val="F26B43"/>
          </p15:clr>
        </p15:guide>
        <p15:guide id="3" pos="7435">
          <p15:clr>
            <a:srgbClr val="F26B43"/>
          </p15:clr>
        </p15:guide>
        <p15:guide id="4" orient="horz" pos="52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mailto:info@digdata.online" TargetMode="External"/><Relationship Id="rId1" Type="http://schemas.openxmlformats.org/officeDocument/2006/relationships/slideLayout" Target="../slideLayouts/slideLayout186.xml"/><Relationship Id="rId5" Type="http://schemas.openxmlformats.org/officeDocument/2006/relationships/image" Target="../media/image36.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1.png"/><Relationship Id="rId4" Type="http://schemas.openxmlformats.org/officeDocument/2006/relationships/diagramLayout" Target="../diagrams/layout1.xml"/><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EC203-C6E2-9646-B68F-E6738FCF4B0F}"/>
              </a:ext>
            </a:extLst>
          </p:cNvPr>
          <p:cNvSpPr>
            <a:spLocks noGrp="1"/>
          </p:cNvSpPr>
          <p:nvPr>
            <p:ph type="ctrTitle"/>
          </p:nvPr>
        </p:nvSpPr>
        <p:spPr>
          <a:xfrm>
            <a:off x="435838" y="1399960"/>
            <a:ext cx="10002892" cy="463117"/>
          </a:xfrm>
        </p:spPr>
        <p:txBody>
          <a:bodyPr>
            <a:noAutofit/>
          </a:bodyPr>
          <a:lstStyle/>
          <a:p>
            <a:pPr algn="l" fontAlgn="base">
              <a:lnSpc>
                <a:spcPts val="1893"/>
              </a:lnSpc>
            </a:pPr>
            <a:r>
              <a:rPr lang="en-GB" sz="2666" dirty="0">
                <a:solidFill>
                  <a:srgbClr val="F91C1C"/>
                </a:solidFill>
                <a:latin typeface="+mn-lt"/>
                <a:ea typeface="Roboto Condensed" panose="02000000000000000000" pitchFamily="2" charset="0"/>
              </a:rPr>
              <a:t>Welcome to the “Step Up” – BT live online career challenge</a:t>
            </a:r>
          </a:p>
        </p:txBody>
      </p:sp>
      <p:sp>
        <p:nvSpPr>
          <p:cNvPr id="7" name="Subtitle 2">
            <a:extLst>
              <a:ext uri="{FF2B5EF4-FFF2-40B4-BE49-F238E27FC236}">
                <a16:creationId xmlns:a16="http://schemas.microsoft.com/office/drawing/2014/main" id="{F9A098B7-FCD6-A8E1-AAFB-171B7948D468}"/>
              </a:ext>
            </a:extLst>
          </p:cNvPr>
          <p:cNvSpPr>
            <a:spLocks noGrp="1"/>
          </p:cNvSpPr>
          <p:nvPr>
            <p:ph type="subTitle" idx="1"/>
          </p:nvPr>
        </p:nvSpPr>
        <p:spPr>
          <a:xfrm>
            <a:off x="435839" y="2092054"/>
            <a:ext cx="5595521" cy="3744429"/>
          </a:xfrm>
        </p:spPr>
        <p:txBody>
          <a:bodyPr>
            <a:noAutofit/>
          </a:bodyPr>
          <a:lstStyle/>
          <a:p>
            <a:pPr marL="126987" indent="-126987" algn="l" fontAlgn="base">
              <a:spcBef>
                <a:spcPts val="1667"/>
              </a:spcBef>
            </a:pPr>
            <a:r>
              <a:rPr lang="en-GB" sz="1600" b="1" dirty="0">
                <a:solidFill>
                  <a:srgbClr val="FF0000"/>
                </a:solidFill>
              </a:rPr>
              <a:t>What will you need?</a:t>
            </a:r>
            <a:endParaRPr lang="en-GB" sz="1600" dirty="0">
              <a:solidFill>
                <a:srgbClr val="FF0000"/>
              </a:solidFill>
            </a:endParaRPr>
          </a:p>
          <a:p>
            <a:pPr marL="126987" indent="-126987" algn="l" fontAlgn="base">
              <a:buClr>
                <a:srgbClr val="FF0000"/>
              </a:buClr>
              <a:buFont typeface="Arial" panose="020B0604020202020204" pitchFamily="34" charset="0"/>
              <a:buChar char="•"/>
            </a:pPr>
            <a:r>
              <a:rPr lang="en-GB" sz="1333" dirty="0"/>
              <a:t>A good wi-fi connection</a:t>
            </a:r>
          </a:p>
          <a:p>
            <a:pPr marL="126987" indent="-126987" algn="l" fontAlgn="base">
              <a:buClr>
                <a:srgbClr val="FF0000"/>
              </a:buClr>
              <a:buFont typeface="Arial" panose="020B0604020202020204" pitchFamily="34" charset="0"/>
              <a:buChar char="•"/>
            </a:pPr>
            <a:r>
              <a:rPr lang="en-GB" sz="1333" dirty="0"/>
              <a:t>A notebook and pen</a:t>
            </a:r>
          </a:p>
          <a:p>
            <a:pPr marL="126987" indent="-126987" algn="l" fontAlgn="base">
              <a:spcAft>
                <a:spcPts val="1200"/>
              </a:spcAft>
              <a:buClr>
                <a:srgbClr val="FF0000"/>
              </a:buClr>
              <a:buFont typeface="Arial" panose="020B0604020202020204" pitchFamily="34" charset="0"/>
              <a:buChar char="•"/>
            </a:pPr>
            <a:r>
              <a:rPr lang="en-GB" sz="1333" dirty="0"/>
              <a:t>A quiet environment where you will not be disturbed for 40 minutes!</a:t>
            </a:r>
          </a:p>
          <a:p>
            <a:pPr marL="154501" indent="-154501" algn="l" fontAlgn="base">
              <a:lnSpc>
                <a:spcPct val="120000"/>
              </a:lnSpc>
              <a:buClr>
                <a:srgbClr val="FF0000"/>
              </a:buClr>
            </a:pPr>
            <a:r>
              <a:rPr lang="en-GB" sz="1600" b="1" dirty="0">
                <a:solidFill>
                  <a:srgbClr val="FF0000"/>
                </a:solidFill>
              </a:rPr>
              <a:t>What do we expect?</a:t>
            </a:r>
            <a:endParaRPr lang="en-GB" sz="1600" dirty="0">
              <a:solidFill>
                <a:srgbClr val="FF0000"/>
              </a:solidFill>
            </a:endParaRPr>
          </a:p>
          <a:p>
            <a:pPr marL="154501" indent="-154501" algn="l" fontAlgn="base">
              <a:lnSpc>
                <a:spcPts val="1600"/>
              </a:lnSpc>
              <a:spcBef>
                <a:spcPts val="300"/>
              </a:spcBef>
              <a:spcAft>
                <a:spcPts val="200"/>
              </a:spcAft>
              <a:buClr>
                <a:srgbClr val="FF0000"/>
              </a:buClr>
              <a:buFont typeface="Arial" panose="020B0604020202020204" pitchFamily="34" charset="0"/>
              <a:buChar char="•"/>
            </a:pPr>
            <a:r>
              <a:rPr lang="en-GB" sz="1333" dirty="0"/>
              <a:t>Respectful and appropriate behaviour throughout this </a:t>
            </a:r>
            <a:br>
              <a:rPr lang="en-GB" sz="1333" dirty="0"/>
            </a:br>
            <a:r>
              <a:rPr lang="en-GB" sz="1333" dirty="0"/>
              <a:t>40-minute briefing session</a:t>
            </a:r>
          </a:p>
          <a:p>
            <a:pPr marL="154501" indent="-154501" algn="l" fontAlgn="base">
              <a:lnSpc>
                <a:spcPts val="1600"/>
              </a:lnSpc>
              <a:spcBef>
                <a:spcPts val="300"/>
              </a:spcBef>
              <a:spcAft>
                <a:spcPts val="200"/>
              </a:spcAft>
              <a:buClr>
                <a:srgbClr val="FF0000"/>
              </a:buClr>
              <a:buFont typeface="Arial" panose="020B0604020202020204" pitchFamily="34" charset="0"/>
              <a:buChar char="•"/>
            </a:pPr>
            <a:r>
              <a:rPr lang="en-GB" sz="1333" dirty="0"/>
              <a:t>A positive attitude and a willingness to learn</a:t>
            </a:r>
          </a:p>
          <a:p>
            <a:pPr marL="154501" indent="-154501" algn="l" fontAlgn="base">
              <a:lnSpc>
                <a:spcPts val="1600"/>
              </a:lnSpc>
              <a:spcAft>
                <a:spcPts val="200"/>
              </a:spcAft>
              <a:buClr>
                <a:srgbClr val="FF0000"/>
              </a:buClr>
              <a:buFont typeface="Arial" panose="020B0604020202020204" pitchFamily="34" charset="0"/>
              <a:buChar char="•"/>
            </a:pPr>
            <a:r>
              <a:rPr lang="en-GB" sz="1333" dirty="0"/>
              <a:t>There will be a number of opportunities throughout today’s presentation to ask questions using the chat function. </a:t>
            </a:r>
          </a:p>
          <a:p>
            <a:pPr algn="l" fontAlgn="base">
              <a:lnSpc>
                <a:spcPts val="1600"/>
              </a:lnSpc>
              <a:spcAft>
                <a:spcPts val="133"/>
              </a:spcAft>
              <a:buClr>
                <a:srgbClr val="FF0000"/>
              </a:buClr>
              <a:tabLst>
                <a:tab pos="144978" algn="l"/>
              </a:tabLst>
            </a:pPr>
            <a:r>
              <a:rPr lang="en-GB" sz="1333" dirty="0"/>
              <a:t>	Please raise your hand if you need any assistance.</a:t>
            </a:r>
          </a:p>
        </p:txBody>
      </p:sp>
      <p:sp>
        <p:nvSpPr>
          <p:cNvPr id="8" name="Subtitle 2">
            <a:extLst>
              <a:ext uri="{FF2B5EF4-FFF2-40B4-BE49-F238E27FC236}">
                <a16:creationId xmlns:a16="http://schemas.microsoft.com/office/drawing/2014/main" id="{27415554-0B81-483F-7A0E-23ED81E75B46}"/>
              </a:ext>
            </a:extLst>
          </p:cNvPr>
          <p:cNvSpPr txBox="1">
            <a:spLocks/>
          </p:cNvSpPr>
          <p:nvPr/>
        </p:nvSpPr>
        <p:spPr>
          <a:xfrm>
            <a:off x="6400750" y="2061663"/>
            <a:ext cx="5166116" cy="3744429"/>
          </a:xfrm>
          <a:prstGeom prst="rect">
            <a:avLst/>
          </a:prstGeom>
        </p:spPr>
        <p:txBody>
          <a:bodyPr vert="horz" lIns="45713" tIns="22856" rIns="45713" bIns="22856"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54501" indent="-154501" algn="l" fontAlgn="base">
              <a:lnSpc>
                <a:spcPct val="120000"/>
              </a:lnSpc>
            </a:pPr>
            <a:r>
              <a:rPr lang="en-GB" sz="1600" b="1" dirty="0">
                <a:solidFill>
                  <a:srgbClr val="FF0000"/>
                </a:solidFill>
              </a:rPr>
              <a:t>How will you benefit from completing this challenge? </a:t>
            </a:r>
            <a:endParaRPr lang="en-GB" sz="1600" dirty="0">
              <a:solidFill>
                <a:srgbClr val="FF0000"/>
              </a:solidFill>
            </a:endParaRPr>
          </a:p>
          <a:p>
            <a:pPr marL="154501" indent="-154501" algn="l" fontAlgn="base">
              <a:lnSpc>
                <a:spcPts val="1600"/>
              </a:lnSpc>
              <a:spcBef>
                <a:spcPts val="300"/>
              </a:spcBef>
              <a:spcAft>
                <a:spcPts val="800"/>
              </a:spcAft>
              <a:buClr>
                <a:srgbClr val="FF0000"/>
              </a:buClr>
              <a:buFont typeface="Arial" panose="020B0604020202020204" pitchFamily="34" charset="0"/>
              <a:buChar char="•"/>
            </a:pPr>
            <a:r>
              <a:rPr lang="en-GB" sz="1333" dirty="0"/>
              <a:t>The opportunity to solve BT’s business problem</a:t>
            </a:r>
          </a:p>
          <a:p>
            <a:pPr marL="154501" indent="-154501" algn="l" fontAlgn="base">
              <a:lnSpc>
                <a:spcPts val="1600"/>
              </a:lnSpc>
              <a:spcBef>
                <a:spcPts val="300"/>
              </a:spcBef>
              <a:spcAft>
                <a:spcPts val="800"/>
              </a:spcAft>
              <a:buClr>
                <a:srgbClr val="FF0000"/>
              </a:buClr>
              <a:buFont typeface="Arial" panose="020B0604020202020204" pitchFamily="34" charset="0"/>
              <a:buChar char="•"/>
            </a:pPr>
            <a:r>
              <a:rPr lang="en-GB" sz="1333" dirty="0"/>
              <a:t>To learn about how your current course can be applied to a </a:t>
            </a:r>
            <a:br>
              <a:rPr lang="en-GB" sz="1333" dirty="0"/>
            </a:br>
            <a:r>
              <a:rPr lang="en-GB" sz="1333" dirty="0"/>
              <a:t>career in data</a:t>
            </a:r>
          </a:p>
          <a:p>
            <a:pPr marL="154501" indent="-154501" algn="l" fontAlgn="base">
              <a:lnSpc>
                <a:spcPts val="1600"/>
              </a:lnSpc>
              <a:spcBef>
                <a:spcPts val="300"/>
              </a:spcBef>
              <a:spcAft>
                <a:spcPts val="800"/>
              </a:spcAft>
              <a:buClr>
                <a:srgbClr val="FF0000"/>
              </a:buClr>
              <a:buFont typeface="Arial" panose="020B0604020202020204" pitchFamily="34" charset="0"/>
              <a:buChar char="•"/>
            </a:pPr>
            <a:r>
              <a:rPr lang="en-GB" sz="1333" dirty="0"/>
              <a:t>Understand how valuable YOUR “Key skills” are when solving this problem and delivering the solution.</a:t>
            </a:r>
          </a:p>
          <a:p>
            <a:pPr marL="154501" indent="-154501" algn="l" fontAlgn="base">
              <a:lnSpc>
                <a:spcPts val="1600"/>
              </a:lnSpc>
              <a:spcBef>
                <a:spcPts val="300"/>
              </a:spcBef>
              <a:spcAft>
                <a:spcPts val="1200"/>
              </a:spcAft>
              <a:buClr>
                <a:srgbClr val="FF0000"/>
              </a:buClr>
              <a:buFont typeface="Arial" panose="020B0604020202020204" pitchFamily="34" charset="0"/>
              <a:buChar char="•"/>
            </a:pPr>
            <a:r>
              <a:rPr lang="en-GB" sz="1333" dirty="0"/>
              <a:t>Gain a virtual work experience certificate</a:t>
            </a:r>
          </a:p>
          <a:p>
            <a:pPr algn="l" fontAlgn="base">
              <a:lnSpc>
                <a:spcPts val="1600"/>
              </a:lnSpc>
              <a:spcBef>
                <a:spcPts val="300"/>
              </a:spcBef>
              <a:spcAft>
                <a:spcPts val="800"/>
              </a:spcAft>
              <a:buClr>
                <a:srgbClr val="003CFF"/>
              </a:buClr>
            </a:pPr>
            <a:r>
              <a:rPr lang="en-GB" sz="1333" b="1" dirty="0"/>
              <a:t>Any technical issues during this session – please email us on: </a:t>
            </a:r>
            <a:r>
              <a:rPr lang="en-GB" sz="1333" b="1" dirty="0" err="1"/>
              <a:t>info@digdata.online</a:t>
            </a:r>
            <a:endParaRPr lang="en-GB" sz="1333" dirty="0"/>
          </a:p>
          <a:p>
            <a:pPr marL="154501" indent="-154501" algn="l" fontAlgn="base">
              <a:lnSpc>
                <a:spcPts val="1600"/>
              </a:lnSpc>
              <a:spcBef>
                <a:spcPts val="300"/>
              </a:spcBef>
              <a:spcAft>
                <a:spcPts val="800"/>
              </a:spcAft>
              <a:buClr>
                <a:srgbClr val="003CFF"/>
              </a:buClr>
              <a:buFont typeface="Arial" panose="020B0604020202020204" pitchFamily="34" charset="0"/>
              <a:buChar char="•"/>
            </a:pPr>
            <a:endParaRPr lang="en-GB" sz="1333" dirty="0"/>
          </a:p>
        </p:txBody>
      </p:sp>
      <p:pic>
        <p:nvPicPr>
          <p:cNvPr id="3" name="Picture 2">
            <a:extLst>
              <a:ext uri="{FF2B5EF4-FFF2-40B4-BE49-F238E27FC236}">
                <a16:creationId xmlns:a16="http://schemas.microsoft.com/office/drawing/2014/main" id="{202850E6-1E43-4FC5-B498-FE0F71E4AC2F}"/>
              </a:ext>
            </a:extLst>
          </p:cNvPr>
          <p:cNvPicPr>
            <a:picLocks noChangeAspect="1"/>
          </p:cNvPicPr>
          <p:nvPr/>
        </p:nvPicPr>
        <p:blipFill>
          <a:blip r:embed="rId2"/>
          <a:stretch>
            <a:fillRect/>
          </a:stretch>
        </p:blipFill>
        <p:spPr>
          <a:xfrm>
            <a:off x="159370" y="115524"/>
            <a:ext cx="4305300" cy="1085850"/>
          </a:xfrm>
          <a:prstGeom prst="rect">
            <a:avLst/>
          </a:prstGeom>
        </p:spPr>
      </p:pic>
      <p:pic>
        <p:nvPicPr>
          <p:cNvPr id="6" name="Picture 5">
            <a:extLst>
              <a:ext uri="{FF2B5EF4-FFF2-40B4-BE49-F238E27FC236}">
                <a16:creationId xmlns:a16="http://schemas.microsoft.com/office/drawing/2014/main" id="{9928CE58-C370-4AAB-9369-36B9B9CD0E20}"/>
              </a:ext>
            </a:extLst>
          </p:cNvPr>
          <p:cNvPicPr>
            <a:picLocks noChangeAspect="1"/>
          </p:cNvPicPr>
          <p:nvPr/>
        </p:nvPicPr>
        <p:blipFill>
          <a:blip r:embed="rId3"/>
          <a:stretch>
            <a:fillRect/>
          </a:stretch>
        </p:blipFill>
        <p:spPr>
          <a:xfrm>
            <a:off x="8336930" y="171955"/>
            <a:ext cx="3695700" cy="752475"/>
          </a:xfrm>
          <a:prstGeom prst="rect">
            <a:avLst/>
          </a:prstGeom>
        </p:spPr>
      </p:pic>
      <p:pic>
        <p:nvPicPr>
          <p:cNvPr id="10" name="Picture 9">
            <a:extLst>
              <a:ext uri="{FF2B5EF4-FFF2-40B4-BE49-F238E27FC236}">
                <a16:creationId xmlns:a16="http://schemas.microsoft.com/office/drawing/2014/main" id="{EF547EE0-38CF-458E-B3CF-2DAF3746C85D}"/>
              </a:ext>
            </a:extLst>
          </p:cNvPr>
          <p:cNvPicPr>
            <a:picLocks noChangeAspect="1"/>
          </p:cNvPicPr>
          <p:nvPr/>
        </p:nvPicPr>
        <p:blipFill>
          <a:blip r:embed="rId4"/>
          <a:stretch>
            <a:fillRect/>
          </a:stretch>
        </p:blipFill>
        <p:spPr>
          <a:xfrm>
            <a:off x="225812" y="5929366"/>
            <a:ext cx="4038600" cy="800100"/>
          </a:xfrm>
          <a:prstGeom prst="rect">
            <a:avLst/>
          </a:prstGeom>
        </p:spPr>
      </p:pic>
    </p:spTree>
    <p:extLst>
      <p:ext uri="{BB962C8B-B14F-4D97-AF65-F5344CB8AC3E}">
        <p14:creationId xmlns:p14="http://schemas.microsoft.com/office/powerpoint/2010/main" val="3380538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dirty="0"/>
              <a:t>Data Snapshot</a:t>
            </a:r>
          </a:p>
        </p:txBody>
      </p:sp>
      <p:pic>
        <p:nvPicPr>
          <p:cNvPr id="4" name="Picture 3">
            <a:extLst>
              <a:ext uri="{FF2B5EF4-FFF2-40B4-BE49-F238E27FC236}">
                <a16:creationId xmlns:a16="http://schemas.microsoft.com/office/drawing/2014/main" id="{79D3D703-DA91-4F0C-B019-0F368B5D49BF}"/>
              </a:ext>
            </a:extLst>
          </p:cNvPr>
          <p:cNvPicPr>
            <a:picLocks noChangeAspect="1"/>
          </p:cNvPicPr>
          <p:nvPr/>
        </p:nvPicPr>
        <p:blipFill>
          <a:blip r:embed="rId3"/>
          <a:stretch>
            <a:fillRect/>
          </a:stretch>
        </p:blipFill>
        <p:spPr>
          <a:xfrm>
            <a:off x="1454188" y="2872810"/>
            <a:ext cx="8799102" cy="1626074"/>
          </a:xfrm>
          <a:prstGeom prst="rect">
            <a:avLst/>
          </a:prstGeom>
        </p:spPr>
      </p:pic>
      <p:sp>
        <p:nvSpPr>
          <p:cNvPr id="5" name="Arrow: Up 4">
            <a:extLst>
              <a:ext uri="{FF2B5EF4-FFF2-40B4-BE49-F238E27FC236}">
                <a16:creationId xmlns:a16="http://schemas.microsoft.com/office/drawing/2014/main" id="{6D11E0A6-5CCF-4EE8-9771-DD7C1851768C}"/>
              </a:ext>
            </a:extLst>
          </p:cNvPr>
          <p:cNvSpPr/>
          <p:nvPr/>
        </p:nvSpPr>
        <p:spPr>
          <a:xfrm>
            <a:off x="3084802" y="2322806"/>
            <a:ext cx="349394" cy="55000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Up 5">
            <a:extLst>
              <a:ext uri="{FF2B5EF4-FFF2-40B4-BE49-F238E27FC236}">
                <a16:creationId xmlns:a16="http://schemas.microsoft.com/office/drawing/2014/main" id="{1C888C8F-7291-4B96-B4AB-C250C4E61DBB}"/>
              </a:ext>
            </a:extLst>
          </p:cNvPr>
          <p:cNvSpPr/>
          <p:nvPr/>
        </p:nvSpPr>
        <p:spPr>
          <a:xfrm>
            <a:off x="9779744" y="2322806"/>
            <a:ext cx="349394" cy="55000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Up 6">
            <a:extLst>
              <a:ext uri="{FF2B5EF4-FFF2-40B4-BE49-F238E27FC236}">
                <a16:creationId xmlns:a16="http://schemas.microsoft.com/office/drawing/2014/main" id="{9984783D-27DC-4E39-BF88-C0D47021B90E}"/>
              </a:ext>
            </a:extLst>
          </p:cNvPr>
          <p:cNvSpPr/>
          <p:nvPr/>
        </p:nvSpPr>
        <p:spPr>
          <a:xfrm rot="10800000">
            <a:off x="5242111" y="4498884"/>
            <a:ext cx="349394" cy="550004"/>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0B81D51-06E8-45AB-AF3A-D457E431EE92}"/>
              </a:ext>
            </a:extLst>
          </p:cNvPr>
          <p:cNvSpPr txBox="1"/>
          <p:nvPr/>
        </p:nvSpPr>
        <p:spPr>
          <a:xfrm flipH="1">
            <a:off x="1416956" y="1697996"/>
            <a:ext cx="3995305" cy="584775"/>
          </a:xfrm>
          <a:prstGeom prst="rect">
            <a:avLst/>
          </a:prstGeom>
          <a:noFill/>
        </p:spPr>
        <p:txBody>
          <a:bodyPr wrap="square" rtlCol="0">
            <a:spAutoFit/>
          </a:bodyPr>
          <a:lstStyle/>
          <a:p>
            <a:r>
              <a:rPr lang="en-GB" sz="1600" dirty="0">
                <a:solidFill>
                  <a:schemeClr val="bg1"/>
                </a:solidFill>
              </a:rPr>
              <a:t>If the person is a senior citizen or not?</a:t>
            </a:r>
          </a:p>
          <a:p>
            <a:r>
              <a:rPr lang="en-GB" sz="1600" dirty="0">
                <a:solidFill>
                  <a:schemeClr val="bg1"/>
                </a:solidFill>
              </a:rPr>
              <a:t>Yes=1, 0=No</a:t>
            </a:r>
          </a:p>
        </p:txBody>
      </p:sp>
      <p:sp>
        <p:nvSpPr>
          <p:cNvPr id="9" name="TextBox 8">
            <a:extLst>
              <a:ext uri="{FF2B5EF4-FFF2-40B4-BE49-F238E27FC236}">
                <a16:creationId xmlns:a16="http://schemas.microsoft.com/office/drawing/2014/main" id="{14D6C27B-43F9-4CFF-BA85-666201310434}"/>
              </a:ext>
            </a:extLst>
          </p:cNvPr>
          <p:cNvSpPr txBox="1"/>
          <p:nvPr/>
        </p:nvSpPr>
        <p:spPr>
          <a:xfrm flipH="1">
            <a:off x="8109013" y="1827754"/>
            <a:ext cx="3724388" cy="338554"/>
          </a:xfrm>
          <a:prstGeom prst="rect">
            <a:avLst/>
          </a:prstGeom>
          <a:noFill/>
        </p:spPr>
        <p:txBody>
          <a:bodyPr wrap="square" rtlCol="0">
            <a:spAutoFit/>
          </a:bodyPr>
          <a:lstStyle/>
          <a:p>
            <a:r>
              <a:rPr lang="en-GB" sz="1600" dirty="0">
                <a:solidFill>
                  <a:schemeClr val="bg1"/>
                </a:solidFill>
              </a:rPr>
              <a:t>If the person has left the company?</a:t>
            </a:r>
          </a:p>
        </p:txBody>
      </p:sp>
      <p:sp>
        <p:nvSpPr>
          <p:cNvPr id="10" name="TextBox 9">
            <a:extLst>
              <a:ext uri="{FF2B5EF4-FFF2-40B4-BE49-F238E27FC236}">
                <a16:creationId xmlns:a16="http://schemas.microsoft.com/office/drawing/2014/main" id="{37BF7C34-4AA0-4689-93DA-1D3EA0696AFF}"/>
              </a:ext>
            </a:extLst>
          </p:cNvPr>
          <p:cNvSpPr txBox="1"/>
          <p:nvPr/>
        </p:nvSpPr>
        <p:spPr>
          <a:xfrm flipH="1">
            <a:off x="3084802" y="5157568"/>
            <a:ext cx="4953868" cy="338554"/>
          </a:xfrm>
          <a:prstGeom prst="rect">
            <a:avLst/>
          </a:prstGeom>
          <a:noFill/>
        </p:spPr>
        <p:txBody>
          <a:bodyPr wrap="square" rtlCol="0">
            <a:spAutoFit/>
          </a:bodyPr>
          <a:lstStyle/>
          <a:p>
            <a:r>
              <a:rPr lang="en-GB" sz="1600" dirty="0">
                <a:solidFill>
                  <a:schemeClr val="bg1"/>
                </a:solidFill>
              </a:rPr>
              <a:t>How many months the person has been with us?</a:t>
            </a:r>
          </a:p>
        </p:txBody>
      </p:sp>
    </p:spTree>
    <p:extLst>
      <p:ext uri="{BB962C8B-B14F-4D97-AF65-F5344CB8AC3E}">
        <p14:creationId xmlns:p14="http://schemas.microsoft.com/office/powerpoint/2010/main" val="412204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dirty="0"/>
              <a:t>Data Snapshot</a:t>
            </a:r>
          </a:p>
        </p:txBody>
      </p:sp>
      <p:pic>
        <p:nvPicPr>
          <p:cNvPr id="11" name="Picture 10">
            <a:extLst>
              <a:ext uri="{FF2B5EF4-FFF2-40B4-BE49-F238E27FC236}">
                <a16:creationId xmlns:a16="http://schemas.microsoft.com/office/drawing/2014/main" id="{C519E428-EEE5-4515-82AA-FECBDA376CC4}"/>
              </a:ext>
            </a:extLst>
          </p:cNvPr>
          <p:cNvPicPr>
            <a:picLocks noChangeAspect="1"/>
          </p:cNvPicPr>
          <p:nvPr/>
        </p:nvPicPr>
        <p:blipFill>
          <a:blip r:embed="rId2"/>
          <a:stretch>
            <a:fillRect/>
          </a:stretch>
        </p:blipFill>
        <p:spPr>
          <a:xfrm>
            <a:off x="5310929" y="1692010"/>
            <a:ext cx="6522472" cy="3473980"/>
          </a:xfrm>
          <a:prstGeom prst="rect">
            <a:avLst/>
          </a:prstGeom>
        </p:spPr>
      </p:pic>
      <p:sp>
        <p:nvSpPr>
          <p:cNvPr id="12" name="TextBox 11">
            <a:extLst>
              <a:ext uri="{FF2B5EF4-FFF2-40B4-BE49-F238E27FC236}">
                <a16:creationId xmlns:a16="http://schemas.microsoft.com/office/drawing/2014/main" id="{AACD011C-896C-430C-8043-5F8EF83BF724}"/>
              </a:ext>
            </a:extLst>
          </p:cNvPr>
          <p:cNvSpPr txBox="1"/>
          <p:nvPr/>
        </p:nvSpPr>
        <p:spPr>
          <a:xfrm>
            <a:off x="642938" y="3006146"/>
            <a:ext cx="4926589" cy="923330"/>
          </a:xfrm>
          <a:prstGeom prst="rect">
            <a:avLst/>
          </a:prstGeom>
          <a:noFill/>
        </p:spPr>
        <p:txBody>
          <a:bodyPr wrap="square">
            <a:spAutoFit/>
          </a:bodyPr>
          <a:lstStyle/>
          <a:p>
            <a:r>
              <a:rPr lang="en-GB" dirty="0">
                <a:solidFill>
                  <a:schemeClr val="bg1"/>
                </a:solidFill>
              </a:rPr>
              <a:t>In the guide document there is a table that tells you all about the different columns</a:t>
            </a:r>
          </a:p>
        </p:txBody>
      </p:sp>
    </p:spTree>
    <p:extLst>
      <p:ext uri="{BB962C8B-B14F-4D97-AF65-F5344CB8AC3E}">
        <p14:creationId xmlns:p14="http://schemas.microsoft.com/office/powerpoint/2010/main" val="130461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dirty="0"/>
              <a:t>Initial Data Analysis</a:t>
            </a:r>
          </a:p>
        </p:txBody>
      </p:sp>
      <p:sp>
        <p:nvSpPr>
          <p:cNvPr id="12" name="TextBox 11">
            <a:extLst>
              <a:ext uri="{FF2B5EF4-FFF2-40B4-BE49-F238E27FC236}">
                <a16:creationId xmlns:a16="http://schemas.microsoft.com/office/drawing/2014/main" id="{AACD011C-896C-430C-8043-5F8EF83BF724}"/>
              </a:ext>
            </a:extLst>
          </p:cNvPr>
          <p:cNvSpPr txBox="1"/>
          <p:nvPr/>
        </p:nvSpPr>
        <p:spPr>
          <a:xfrm>
            <a:off x="606581" y="2557355"/>
            <a:ext cx="4926589" cy="2031325"/>
          </a:xfrm>
          <a:prstGeom prst="rect">
            <a:avLst/>
          </a:prstGeom>
          <a:noFill/>
        </p:spPr>
        <p:txBody>
          <a:bodyPr wrap="square">
            <a:spAutoFit/>
          </a:bodyPr>
          <a:lstStyle/>
          <a:p>
            <a:r>
              <a:rPr lang="en-GB" sz="1800" dirty="0">
                <a:solidFill>
                  <a:schemeClr val="bg1"/>
                </a:solidFill>
              </a:rPr>
              <a:t>We recommend that you dive into the data and see what you can find?</a:t>
            </a:r>
          </a:p>
          <a:p>
            <a:endParaRPr lang="en-GB" sz="1800" dirty="0">
              <a:solidFill>
                <a:schemeClr val="bg1"/>
              </a:solidFill>
            </a:endParaRPr>
          </a:p>
          <a:p>
            <a:r>
              <a:rPr lang="en-GB" sz="1800" dirty="0">
                <a:solidFill>
                  <a:schemeClr val="bg1"/>
                </a:solidFill>
              </a:rPr>
              <a:t>For example, the graph shows how the number of customers leaving the company varies by the number of months they’ve been with us.</a:t>
            </a:r>
          </a:p>
        </p:txBody>
      </p:sp>
      <p:pic>
        <p:nvPicPr>
          <p:cNvPr id="5" name="Picture 4">
            <a:extLst>
              <a:ext uri="{FF2B5EF4-FFF2-40B4-BE49-F238E27FC236}">
                <a16:creationId xmlns:a16="http://schemas.microsoft.com/office/drawing/2014/main" id="{6EB9AD5F-19C9-4D65-BC5C-CAAED13C17F5}"/>
              </a:ext>
            </a:extLst>
          </p:cNvPr>
          <p:cNvPicPr>
            <a:picLocks noChangeAspect="1"/>
          </p:cNvPicPr>
          <p:nvPr/>
        </p:nvPicPr>
        <p:blipFill>
          <a:blip r:embed="rId3"/>
          <a:stretch>
            <a:fillRect/>
          </a:stretch>
        </p:blipFill>
        <p:spPr>
          <a:xfrm>
            <a:off x="5533170" y="1964389"/>
            <a:ext cx="6507789" cy="3002972"/>
          </a:xfrm>
          <a:prstGeom prst="rect">
            <a:avLst/>
          </a:prstGeom>
        </p:spPr>
      </p:pic>
    </p:spTree>
    <p:extLst>
      <p:ext uri="{BB962C8B-B14F-4D97-AF65-F5344CB8AC3E}">
        <p14:creationId xmlns:p14="http://schemas.microsoft.com/office/powerpoint/2010/main" val="112110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BABBEB-5C90-40AC-8140-99CB61052052}"/>
              </a:ext>
            </a:extLst>
          </p:cNvPr>
          <p:cNvSpPr txBox="1"/>
          <p:nvPr/>
        </p:nvSpPr>
        <p:spPr>
          <a:xfrm flipH="1">
            <a:off x="552280" y="2151727"/>
            <a:ext cx="4404183" cy="2554545"/>
          </a:xfrm>
          <a:prstGeom prst="rect">
            <a:avLst/>
          </a:prstGeom>
          <a:solidFill>
            <a:schemeClr val="tx1">
              <a:alpha val="76000"/>
            </a:schemeClr>
          </a:solidFill>
        </p:spPr>
        <p:txBody>
          <a:bodyPr wrap="square" rtlCol="0">
            <a:spAutoFit/>
          </a:bodyPr>
          <a:lstStyle/>
          <a:p>
            <a:pPr algn="ctr"/>
            <a:r>
              <a:rPr lang="en-GB" sz="4000" b="1" u="sng" dirty="0">
                <a:solidFill>
                  <a:schemeClr val="bg1"/>
                </a:solidFill>
              </a:rPr>
              <a:t>Approach A</a:t>
            </a:r>
          </a:p>
          <a:p>
            <a:pPr algn="ctr"/>
            <a:r>
              <a:rPr lang="en-GB" sz="4000" dirty="0">
                <a:solidFill>
                  <a:schemeClr val="bg1"/>
                </a:solidFill>
              </a:rPr>
              <a:t>Can you help the Strategy Analyst team?</a:t>
            </a:r>
          </a:p>
        </p:txBody>
      </p:sp>
      <p:pic>
        <p:nvPicPr>
          <p:cNvPr id="8" name="Picture 7">
            <a:extLst>
              <a:ext uri="{FF2B5EF4-FFF2-40B4-BE49-F238E27FC236}">
                <a16:creationId xmlns:a16="http://schemas.microsoft.com/office/drawing/2014/main" id="{9270D518-0E1E-4852-8799-6C11470E8A01}"/>
              </a:ext>
            </a:extLst>
          </p:cNvPr>
          <p:cNvPicPr/>
          <p:nvPr/>
        </p:nvPicPr>
        <p:blipFill>
          <a:blip r:embed="rId3"/>
          <a:stretch>
            <a:fillRect/>
          </a:stretch>
        </p:blipFill>
        <p:spPr>
          <a:xfrm>
            <a:off x="5599372" y="1733780"/>
            <a:ext cx="6287828" cy="3390440"/>
          </a:xfrm>
          <a:prstGeom prst="rect">
            <a:avLst/>
          </a:prstGeom>
        </p:spPr>
      </p:pic>
    </p:spTree>
    <p:extLst>
      <p:ext uri="{BB962C8B-B14F-4D97-AF65-F5344CB8AC3E}">
        <p14:creationId xmlns:p14="http://schemas.microsoft.com/office/powerpoint/2010/main" val="2726913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Can you help the Strategy Analyst team?</a:t>
            </a:r>
          </a:p>
        </p:txBody>
      </p:sp>
      <p:sp>
        <p:nvSpPr>
          <p:cNvPr id="12" name="TextBox 11">
            <a:extLst>
              <a:ext uri="{FF2B5EF4-FFF2-40B4-BE49-F238E27FC236}">
                <a16:creationId xmlns:a16="http://schemas.microsoft.com/office/drawing/2014/main" id="{AACD011C-896C-430C-8043-5F8EF83BF724}"/>
              </a:ext>
            </a:extLst>
          </p:cNvPr>
          <p:cNvSpPr txBox="1"/>
          <p:nvPr/>
        </p:nvSpPr>
        <p:spPr>
          <a:xfrm>
            <a:off x="606581" y="1809343"/>
            <a:ext cx="10324655" cy="369332"/>
          </a:xfrm>
          <a:prstGeom prst="rect">
            <a:avLst/>
          </a:prstGeom>
          <a:noFill/>
        </p:spPr>
        <p:txBody>
          <a:bodyPr wrap="square">
            <a:spAutoFit/>
          </a:bodyPr>
          <a:lstStyle/>
          <a:p>
            <a:r>
              <a:rPr lang="en-GB" sz="1800" dirty="0">
                <a:solidFill>
                  <a:schemeClr val="bg1"/>
                </a:solidFill>
              </a:rPr>
              <a:t>We want to split our customers into segments with common habits (</a:t>
            </a:r>
            <a:r>
              <a:rPr lang="en-GB" sz="1800" dirty="0">
                <a:solidFill>
                  <a:srgbClr val="FF0000"/>
                </a:solidFill>
              </a:rPr>
              <a:t>Churn</a:t>
            </a:r>
            <a:r>
              <a:rPr lang="en-GB" sz="1800" dirty="0">
                <a:solidFill>
                  <a:srgbClr val="00B050"/>
                </a:solidFill>
              </a:rPr>
              <a:t>/not</a:t>
            </a:r>
            <a:r>
              <a:rPr lang="en-GB" sz="1800" dirty="0">
                <a:solidFill>
                  <a:srgbClr val="FF0000"/>
                </a:solidFill>
              </a:rPr>
              <a:t> </a:t>
            </a:r>
            <a:r>
              <a:rPr lang="en-GB" sz="1800" dirty="0">
                <a:solidFill>
                  <a:srgbClr val="00B050"/>
                </a:solidFill>
              </a:rPr>
              <a:t>Churn</a:t>
            </a:r>
            <a:r>
              <a:rPr lang="en-GB" sz="1800" dirty="0">
                <a:solidFill>
                  <a:schemeClr val="bg1"/>
                </a:solidFill>
              </a:rPr>
              <a:t>)?</a:t>
            </a:r>
          </a:p>
        </p:txBody>
      </p:sp>
      <p:sp>
        <p:nvSpPr>
          <p:cNvPr id="6" name="TextBox 5">
            <a:extLst>
              <a:ext uri="{FF2B5EF4-FFF2-40B4-BE49-F238E27FC236}">
                <a16:creationId xmlns:a16="http://schemas.microsoft.com/office/drawing/2014/main" id="{30A56092-D58F-42BC-8CF8-1545324FAAC9}"/>
              </a:ext>
            </a:extLst>
          </p:cNvPr>
          <p:cNvSpPr txBox="1"/>
          <p:nvPr/>
        </p:nvSpPr>
        <p:spPr>
          <a:xfrm>
            <a:off x="606581" y="2629958"/>
            <a:ext cx="10324655" cy="923330"/>
          </a:xfrm>
          <a:prstGeom prst="rect">
            <a:avLst/>
          </a:prstGeom>
          <a:noFill/>
        </p:spPr>
        <p:txBody>
          <a:bodyPr wrap="square">
            <a:spAutoFit/>
          </a:bodyPr>
          <a:lstStyle/>
          <a:p>
            <a:r>
              <a:rPr lang="en-GB" sz="1800" dirty="0">
                <a:solidFill>
                  <a:schemeClr val="bg1"/>
                </a:solidFill>
              </a:rPr>
              <a:t>We would like to understand our customers better and offer them services, so they stay with us. To help us understand our customers, you can split them into segments and describe the characteristics of each segment: </a:t>
            </a:r>
          </a:p>
        </p:txBody>
      </p:sp>
      <p:sp>
        <p:nvSpPr>
          <p:cNvPr id="7" name="Oval 6">
            <a:extLst>
              <a:ext uri="{FF2B5EF4-FFF2-40B4-BE49-F238E27FC236}">
                <a16:creationId xmlns:a16="http://schemas.microsoft.com/office/drawing/2014/main" id="{F0E52958-3CFA-4DDF-A247-9116FF8E3929}"/>
              </a:ext>
            </a:extLst>
          </p:cNvPr>
          <p:cNvSpPr/>
          <p:nvPr/>
        </p:nvSpPr>
        <p:spPr>
          <a:xfrm>
            <a:off x="2170528" y="3838316"/>
            <a:ext cx="2871787" cy="27003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Churn</a:t>
            </a:r>
          </a:p>
        </p:txBody>
      </p:sp>
      <p:sp>
        <p:nvSpPr>
          <p:cNvPr id="8" name="Oval 7">
            <a:extLst>
              <a:ext uri="{FF2B5EF4-FFF2-40B4-BE49-F238E27FC236}">
                <a16:creationId xmlns:a16="http://schemas.microsoft.com/office/drawing/2014/main" id="{2397A39F-C8E1-4265-BFC5-AD79EC645619}"/>
              </a:ext>
            </a:extLst>
          </p:cNvPr>
          <p:cNvSpPr/>
          <p:nvPr/>
        </p:nvSpPr>
        <p:spPr>
          <a:xfrm>
            <a:off x="6809202" y="3838316"/>
            <a:ext cx="2871787" cy="270033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Not Churn</a:t>
            </a:r>
          </a:p>
        </p:txBody>
      </p:sp>
    </p:spTree>
    <p:extLst>
      <p:ext uri="{BB962C8B-B14F-4D97-AF65-F5344CB8AC3E}">
        <p14:creationId xmlns:p14="http://schemas.microsoft.com/office/powerpoint/2010/main" val="46586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Can you help the Strategy Analyst team?</a:t>
            </a:r>
          </a:p>
        </p:txBody>
      </p:sp>
      <p:sp>
        <p:nvSpPr>
          <p:cNvPr id="12" name="TextBox 11">
            <a:extLst>
              <a:ext uri="{FF2B5EF4-FFF2-40B4-BE49-F238E27FC236}">
                <a16:creationId xmlns:a16="http://schemas.microsoft.com/office/drawing/2014/main" id="{AACD011C-896C-430C-8043-5F8EF83BF724}"/>
              </a:ext>
            </a:extLst>
          </p:cNvPr>
          <p:cNvSpPr txBox="1"/>
          <p:nvPr/>
        </p:nvSpPr>
        <p:spPr>
          <a:xfrm>
            <a:off x="606578" y="1809343"/>
            <a:ext cx="10324655" cy="369332"/>
          </a:xfrm>
          <a:prstGeom prst="rect">
            <a:avLst/>
          </a:prstGeom>
          <a:noFill/>
        </p:spPr>
        <p:txBody>
          <a:bodyPr wrap="square">
            <a:spAutoFit/>
          </a:bodyPr>
          <a:lstStyle/>
          <a:p>
            <a:r>
              <a:rPr lang="en-GB" b="1" dirty="0">
                <a:solidFill>
                  <a:schemeClr val="accent2"/>
                </a:solidFill>
                <a:latin typeface="+mj-lt"/>
              </a:rPr>
              <a:t>We want to split our customers into segments with common habits (Churn/not Churn)?</a:t>
            </a:r>
          </a:p>
        </p:txBody>
      </p:sp>
      <p:sp>
        <p:nvSpPr>
          <p:cNvPr id="6" name="TextBox 5">
            <a:extLst>
              <a:ext uri="{FF2B5EF4-FFF2-40B4-BE49-F238E27FC236}">
                <a16:creationId xmlns:a16="http://schemas.microsoft.com/office/drawing/2014/main" id="{30A56092-D58F-42BC-8CF8-1545324FAAC9}"/>
              </a:ext>
            </a:extLst>
          </p:cNvPr>
          <p:cNvSpPr txBox="1"/>
          <p:nvPr/>
        </p:nvSpPr>
        <p:spPr>
          <a:xfrm>
            <a:off x="606578" y="2754648"/>
            <a:ext cx="10324655" cy="2308324"/>
          </a:xfrm>
          <a:prstGeom prst="rect">
            <a:avLst/>
          </a:prstGeom>
          <a:noFill/>
        </p:spPr>
        <p:txBody>
          <a:bodyPr wrap="square">
            <a:spAutoFit/>
          </a:bodyPr>
          <a:lstStyle/>
          <a:p>
            <a:r>
              <a:rPr lang="en-GB" sz="1800" dirty="0">
                <a:solidFill>
                  <a:schemeClr val="bg1"/>
                </a:solidFill>
              </a:rPr>
              <a:t>When you have created the segments, can you give us a summary about them? What key actions could we take to improve our relationship with our customers?</a:t>
            </a:r>
          </a:p>
          <a:p>
            <a:endParaRPr lang="en-GB" sz="1800" dirty="0">
              <a:solidFill>
                <a:schemeClr val="bg1"/>
              </a:solidFill>
            </a:endParaRPr>
          </a:p>
          <a:p>
            <a:r>
              <a:rPr lang="en-GB" sz="1800" dirty="0">
                <a:solidFill>
                  <a:schemeClr val="bg1"/>
                </a:solidFill>
              </a:rPr>
              <a:t>For each segment:</a:t>
            </a:r>
          </a:p>
          <a:p>
            <a:pPr marL="457200" indent="-457200">
              <a:buFont typeface="Arial" panose="020B0604020202020204" pitchFamily="34" charset="0"/>
              <a:buChar char="•"/>
            </a:pPr>
            <a:r>
              <a:rPr lang="en-GB" sz="1800" dirty="0">
                <a:solidFill>
                  <a:schemeClr val="bg1"/>
                </a:solidFill>
              </a:rPr>
              <a:t>What is the age profile? (being a senior citizen/not)</a:t>
            </a:r>
          </a:p>
          <a:p>
            <a:pPr marL="457200" indent="-457200">
              <a:buFont typeface="Arial" panose="020B0604020202020204" pitchFamily="34" charset="0"/>
              <a:buChar char="•"/>
            </a:pPr>
            <a:r>
              <a:rPr lang="en-GB" dirty="0">
                <a:solidFill>
                  <a:schemeClr val="bg1"/>
                </a:solidFill>
              </a:rPr>
              <a:t>How about customers with/without dependents?</a:t>
            </a:r>
          </a:p>
          <a:p>
            <a:pPr marL="457200" indent="-457200">
              <a:buFont typeface="Arial" panose="020B0604020202020204" pitchFamily="34" charset="0"/>
              <a:buChar char="•"/>
            </a:pPr>
            <a:r>
              <a:rPr lang="en-GB" dirty="0">
                <a:solidFill>
                  <a:schemeClr val="bg1"/>
                </a:solidFill>
              </a:rPr>
              <a:t>What is the status of customers contract length?</a:t>
            </a:r>
          </a:p>
          <a:p>
            <a:pPr marL="457200" indent="-457200">
              <a:buFont typeface="Arial" panose="020B0604020202020204" pitchFamily="34" charset="0"/>
              <a:buChar char="•"/>
            </a:pPr>
            <a:r>
              <a:rPr lang="en-GB" dirty="0">
                <a:solidFill>
                  <a:schemeClr val="bg1"/>
                </a:solidFill>
              </a:rPr>
              <a:t>How should we communicate with them?</a:t>
            </a:r>
          </a:p>
        </p:txBody>
      </p:sp>
    </p:spTree>
    <p:extLst>
      <p:ext uri="{BB962C8B-B14F-4D97-AF65-F5344CB8AC3E}">
        <p14:creationId xmlns:p14="http://schemas.microsoft.com/office/powerpoint/2010/main" val="107745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Can you help the Strategy Analyst team?</a:t>
            </a:r>
          </a:p>
        </p:txBody>
      </p:sp>
      <p:sp>
        <p:nvSpPr>
          <p:cNvPr id="6" name="TextBox 5">
            <a:extLst>
              <a:ext uri="{FF2B5EF4-FFF2-40B4-BE49-F238E27FC236}">
                <a16:creationId xmlns:a16="http://schemas.microsoft.com/office/drawing/2014/main" id="{30A56092-D58F-42BC-8CF8-1545324FAAC9}"/>
              </a:ext>
            </a:extLst>
          </p:cNvPr>
          <p:cNvSpPr txBox="1"/>
          <p:nvPr/>
        </p:nvSpPr>
        <p:spPr>
          <a:xfrm>
            <a:off x="606581" y="2629958"/>
            <a:ext cx="5129201" cy="2585323"/>
          </a:xfrm>
          <a:prstGeom prst="rect">
            <a:avLst/>
          </a:prstGeom>
          <a:noFill/>
        </p:spPr>
        <p:txBody>
          <a:bodyPr wrap="square">
            <a:spAutoFit/>
          </a:bodyPr>
          <a:lstStyle/>
          <a:p>
            <a:pPr algn="l">
              <a:buFont typeface="Arial" panose="020B0604020202020204" pitchFamily="34" charset="0"/>
              <a:buChar char="•"/>
            </a:pPr>
            <a:r>
              <a:rPr lang="en-GB" sz="1800" b="0" i="0" dirty="0">
                <a:solidFill>
                  <a:schemeClr val="bg1"/>
                </a:solidFill>
                <a:effectLst/>
              </a:rPr>
              <a:t>Device Protection: The churn count and rate of groups that do not use device protection services are doubled.</a:t>
            </a:r>
          </a:p>
          <a:p>
            <a:pPr algn="l">
              <a:buFont typeface="Arial" panose="020B0604020202020204" pitchFamily="34" charset="0"/>
              <a:buChar char="•"/>
            </a:pPr>
            <a:endParaRPr lang="en-GB" sz="1800" dirty="0">
              <a:solidFill>
                <a:schemeClr val="bg1"/>
              </a:solidFill>
            </a:endParaRPr>
          </a:p>
          <a:p>
            <a:pPr algn="l">
              <a:buFont typeface="Arial" panose="020B0604020202020204" pitchFamily="34" charset="0"/>
              <a:buChar char="•"/>
            </a:pPr>
            <a:endParaRPr lang="en-GB" sz="1800" b="0" i="0" dirty="0">
              <a:solidFill>
                <a:schemeClr val="bg1"/>
              </a:solidFill>
              <a:effectLst/>
            </a:endParaRPr>
          </a:p>
          <a:p>
            <a:pPr algn="l"/>
            <a:endParaRPr lang="en-GB" sz="1800" b="0" i="0" dirty="0">
              <a:solidFill>
                <a:schemeClr val="bg1"/>
              </a:solidFill>
              <a:effectLst/>
            </a:endParaRPr>
          </a:p>
          <a:p>
            <a:pPr algn="l">
              <a:buFont typeface="Arial" panose="020B0604020202020204" pitchFamily="34" charset="0"/>
              <a:buChar char="•"/>
            </a:pPr>
            <a:r>
              <a:rPr lang="en-GB" sz="1800" b="0" i="0" dirty="0">
                <a:solidFill>
                  <a:schemeClr val="bg1"/>
                </a:solidFill>
                <a:effectLst/>
              </a:rPr>
              <a:t>Tech Support: The churn count and rate of groups that do not use Tech support are three times higher.</a:t>
            </a:r>
          </a:p>
        </p:txBody>
      </p:sp>
      <p:pic>
        <p:nvPicPr>
          <p:cNvPr id="5" name="Picture 4">
            <a:extLst>
              <a:ext uri="{FF2B5EF4-FFF2-40B4-BE49-F238E27FC236}">
                <a16:creationId xmlns:a16="http://schemas.microsoft.com/office/drawing/2014/main" id="{3E1A8CB5-FED7-4551-9AD0-87B2B38030F9}"/>
              </a:ext>
            </a:extLst>
          </p:cNvPr>
          <p:cNvPicPr>
            <a:picLocks noChangeAspect="1"/>
          </p:cNvPicPr>
          <p:nvPr/>
        </p:nvPicPr>
        <p:blipFill>
          <a:blip r:embed="rId3"/>
          <a:stretch>
            <a:fillRect/>
          </a:stretch>
        </p:blipFill>
        <p:spPr>
          <a:xfrm>
            <a:off x="5827222" y="2569385"/>
            <a:ext cx="6229795" cy="2706467"/>
          </a:xfrm>
          <a:prstGeom prst="rect">
            <a:avLst/>
          </a:prstGeom>
        </p:spPr>
      </p:pic>
    </p:spTree>
    <p:extLst>
      <p:ext uri="{BB962C8B-B14F-4D97-AF65-F5344CB8AC3E}">
        <p14:creationId xmlns:p14="http://schemas.microsoft.com/office/powerpoint/2010/main" val="196023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BABBEB-5C90-40AC-8140-99CB61052052}"/>
              </a:ext>
            </a:extLst>
          </p:cNvPr>
          <p:cNvSpPr txBox="1"/>
          <p:nvPr/>
        </p:nvSpPr>
        <p:spPr>
          <a:xfrm flipH="1">
            <a:off x="552280" y="2151727"/>
            <a:ext cx="4404183" cy="2554545"/>
          </a:xfrm>
          <a:prstGeom prst="rect">
            <a:avLst/>
          </a:prstGeom>
          <a:solidFill>
            <a:schemeClr val="tx1">
              <a:alpha val="76000"/>
            </a:schemeClr>
          </a:solidFill>
        </p:spPr>
        <p:txBody>
          <a:bodyPr wrap="square" rtlCol="0">
            <a:spAutoFit/>
          </a:bodyPr>
          <a:lstStyle/>
          <a:p>
            <a:pPr algn="ctr"/>
            <a:r>
              <a:rPr lang="en-GB" sz="4000" b="1" u="sng" dirty="0">
                <a:solidFill>
                  <a:schemeClr val="bg1"/>
                </a:solidFill>
              </a:rPr>
              <a:t>Approach B</a:t>
            </a:r>
          </a:p>
          <a:p>
            <a:pPr algn="ctr"/>
            <a:r>
              <a:rPr lang="en-GB" sz="4000" dirty="0">
                <a:solidFill>
                  <a:schemeClr val="bg1"/>
                </a:solidFill>
              </a:rPr>
              <a:t>Can you help the Data Science team?</a:t>
            </a:r>
          </a:p>
        </p:txBody>
      </p:sp>
      <p:pic>
        <p:nvPicPr>
          <p:cNvPr id="8" name="Picture 7">
            <a:extLst>
              <a:ext uri="{FF2B5EF4-FFF2-40B4-BE49-F238E27FC236}">
                <a16:creationId xmlns:a16="http://schemas.microsoft.com/office/drawing/2014/main" id="{9270D518-0E1E-4852-8799-6C11470E8A01}"/>
              </a:ext>
            </a:extLst>
          </p:cNvPr>
          <p:cNvPicPr/>
          <p:nvPr/>
        </p:nvPicPr>
        <p:blipFill>
          <a:blip r:embed="rId3"/>
          <a:stretch>
            <a:fillRect/>
          </a:stretch>
        </p:blipFill>
        <p:spPr>
          <a:xfrm>
            <a:off x="5599372" y="1733780"/>
            <a:ext cx="6287828" cy="3390440"/>
          </a:xfrm>
          <a:prstGeom prst="rect">
            <a:avLst/>
          </a:prstGeom>
        </p:spPr>
      </p:pic>
    </p:spTree>
    <p:extLst>
      <p:ext uri="{BB962C8B-B14F-4D97-AF65-F5344CB8AC3E}">
        <p14:creationId xmlns:p14="http://schemas.microsoft.com/office/powerpoint/2010/main" val="34584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Can you help the Data Science team?</a:t>
            </a:r>
          </a:p>
        </p:txBody>
      </p:sp>
      <p:sp>
        <p:nvSpPr>
          <p:cNvPr id="6" name="TextBox 5">
            <a:extLst>
              <a:ext uri="{FF2B5EF4-FFF2-40B4-BE49-F238E27FC236}">
                <a16:creationId xmlns:a16="http://schemas.microsoft.com/office/drawing/2014/main" id="{30A56092-D58F-42BC-8CF8-1545324FAAC9}"/>
              </a:ext>
            </a:extLst>
          </p:cNvPr>
          <p:cNvSpPr txBox="1"/>
          <p:nvPr/>
        </p:nvSpPr>
        <p:spPr>
          <a:xfrm>
            <a:off x="616972" y="1954549"/>
            <a:ext cx="10241528" cy="2554545"/>
          </a:xfrm>
          <a:prstGeom prst="rect">
            <a:avLst/>
          </a:prstGeom>
          <a:noFill/>
        </p:spPr>
        <p:txBody>
          <a:bodyPr wrap="square">
            <a:spAutoFit/>
          </a:bodyPr>
          <a:lstStyle/>
          <a:p>
            <a:pPr marL="514350" indent="-514350">
              <a:buFont typeface="+mj-lt"/>
              <a:buAutoNum type="arabicPeriod"/>
            </a:pPr>
            <a:r>
              <a:rPr lang="en-GB" sz="2000" dirty="0">
                <a:solidFill>
                  <a:schemeClr val="bg1"/>
                </a:solidFill>
              </a:rPr>
              <a:t>Build a model that predicts which customers are highly likely to leave us</a:t>
            </a:r>
          </a:p>
          <a:p>
            <a:pPr marL="514350" indent="-514350">
              <a:buFont typeface="+mj-lt"/>
              <a:buAutoNum type="arabicPeriod"/>
            </a:pPr>
            <a:endParaRPr lang="en-GB" sz="2000" dirty="0">
              <a:solidFill>
                <a:schemeClr val="bg1"/>
              </a:solidFill>
            </a:endParaRPr>
          </a:p>
          <a:p>
            <a:pPr marL="514350" indent="-514350">
              <a:buFont typeface="+mj-lt"/>
              <a:buAutoNum type="arabicPeriod"/>
            </a:pPr>
            <a:r>
              <a:rPr lang="en-GB" sz="2000" dirty="0">
                <a:solidFill>
                  <a:schemeClr val="bg1"/>
                </a:solidFill>
              </a:rPr>
              <a:t>Interpret the model to understand what influences the customers’ decision to leave</a:t>
            </a:r>
          </a:p>
          <a:p>
            <a:pPr marL="514350" indent="-514350">
              <a:buFont typeface="+mj-lt"/>
              <a:buAutoNum type="arabicPeriod"/>
            </a:pPr>
            <a:endParaRPr lang="en-GB" sz="2000" dirty="0">
              <a:solidFill>
                <a:schemeClr val="bg1"/>
              </a:solidFill>
            </a:endParaRPr>
          </a:p>
          <a:p>
            <a:pPr marL="514350" indent="-514350">
              <a:buFont typeface="+mj-lt"/>
              <a:buAutoNum type="arabicPeriod"/>
            </a:pPr>
            <a:r>
              <a:rPr lang="en-GB" sz="2000" dirty="0">
                <a:solidFill>
                  <a:schemeClr val="bg1"/>
                </a:solidFill>
              </a:rPr>
              <a:t>Make recommendations to the business:</a:t>
            </a:r>
          </a:p>
          <a:p>
            <a:pPr marL="971550" lvl="1" indent="-514350">
              <a:buFont typeface="Arial" panose="020B0604020202020204" pitchFamily="34" charset="0"/>
              <a:buChar char="•"/>
            </a:pPr>
            <a:r>
              <a:rPr lang="en-GB" sz="2000" dirty="0">
                <a:solidFill>
                  <a:schemeClr val="bg1"/>
                </a:solidFill>
              </a:rPr>
              <a:t>How could we engage the customers to stay with us?</a:t>
            </a:r>
          </a:p>
          <a:p>
            <a:pPr marL="971550" lvl="1" indent="-514350">
              <a:buFont typeface="Arial" panose="020B0604020202020204" pitchFamily="34" charset="0"/>
              <a:buChar char="•"/>
            </a:pPr>
            <a:r>
              <a:rPr lang="en-GB" sz="2000" dirty="0">
                <a:solidFill>
                  <a:schemeClr val="bg1"/>
                </a:solidFill>
              </a:rPr>
              <a:t>How could we retain more customers?</a:t>
            </a:r>
          </a:p>
        </p:txBody>
      </p:sp>
      <p:sp>
        <p:nvSpPr>
          <p:cNvPr id="7" name="Oval 6">
            <a:extLst>
              <a:ext uri="{FF2B5EF4-FFF2-40B4-BE49-F238E27FC236}">
                <a16:creationId xmlns:a16="http://schemas.microsoft.com/office/drawing/2014/main" id="{374609FF-799D-4358-96DB-45788C456E43}"/>
              </a:ext>
            </a:extLst>
          </p:cNvPr>
          <p:cNvSpPr/>
          <p:nvPr/>
        </p:nvSpPr>
        <p:spPr>
          <a:xfrm>
            <a:off x="616972" y="2019347"/>
            <a:ext cx="318655" cy="3186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bg1"/>
                </a:solidFill>
              </a:rPr>
              <a:t>1</a:t>
            </a:r>
            <a:endParaRPr lang="en-GB" sz="1400" dirty="0">
              <a:solidFill>
                <a:schemeClr val="bg1"/>
              </a:solidFill>
            </a:endParaRPr>
          </a:p>
        </p:txBody>
      </p:sp>
      <p:sp>
        <p:nvSpPr>
          <p:cNvPr id="8" name="Oval 7">
            <a:extLst>
              <a:ext uri="{FF2B5EF4-FFF2-40B4-BE49-F238E27FC236}">
                <a16:creationId xmlns:a16="http://schemas.microsoft.com/office/drawing/2014/main" id="{D943A0FF-B611-4FC0-8F33-13F87F033449}"/>
              </a:ext>
            </a:extLst>
          </p:cNvPr>
          <p:cNvSpPr/>
          <p:nvPr/>
        </p:nvSpPr>
        <p:spPr>
          <a:xfrm>
            <a:off x="616970" y="2652543"/>
            <a:ext cx="318655" cy="3186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bg1"/>
                </a:solidFill>
              </a:rPr>
              <a:t>2</a:t>
            </a:r>
          </a:p>
        </p:txBody>
      </p:sp>
      <p:sp>
        <p:nvSpPr>
          <p:cNvPr id="9" name="Oval 8">
            <a:extLst>
              <a:ext uri="{FF2B5EF4-FFF2-40B4-BE49-F238E27FC236}">
                <a16:creationId xmlns:a16="http://schemas.microsoft.com/office/drawing/2014/main" id="{4CE28782-A021-4240-BB02-0C755EFE7B7C}"/>
              </a:ext>
            </a:extLst>
          </p:cNvPr>
          <p:cNvSpPr/>
          <p:nvPr/>
        </p:nvSpPr>
        <p:spPr>
          <a:xfrm>
            <a:off x="616970" y="3568148"/>
            <a:ext cx="318655" cy="3186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bg1"/>
                </a:solidFill>
              </a:rPr>
              <a:t>3</a:t>
            </a:r>
          </a:p>
        </p:txBody>
      </p:sp>
    </p:spTree>
    <p:extLst>
      <p:ext uri="{BB962C8B-B14F-4D97-AF65-F5344CB8AC3E}">
        <p14:creationId xmlns:p14="http://schemas.microsoft.com/office/powerpoint/2010/main" val="3576319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Advice for Building Your Model</a:t>
            </a:r>
          </a:p>
        </p:txBody>
      </p:sp>
      <p:sp>
        <p:nvSpPr>
          <p:cNvPr id="6" name="TextBox 5">
            <a:extLst>
              <a:ext uri="{FF2B5EF4-FFF2-40B4-BE49-F238E27FC236}">
                <a16:creationId xmlns:a16="http://schemas.microsoft.com/office/drawing/2014/main" id="{30A56092-D58F-42BC-8CF8-1545324FAAC9}"/>
              </a:ext>
            </a:extLst>
          </p:cNvPr>
          <p:cNvSpPr txBox="1"/>
          <p:nvPr/>
        </p:nvSpPr>
        <p:spPr>
          <a:xfrm>
            <a:off x="616972" y="1954549"/>
            <a:ext cx="10241528" cy="1631216"/>
          </a:xfrm>
          <a:prstGeom prst="rect">
            <a:avLst/>
          </a:prstGeom>
          <a:noFill/>
        </p:spPr>
        <p:txBody>
          <a:bodyPr wrap="square">
            <a:spAutoFit/>
          </a:bodyPr>
          <a:lstStyle/>
          <a:p>
            <a:pPr algn="l"/>
            <a:r>
              <a:rPr lang="en-GB" sz="2000" b="0" i="0" dirty="0">
                <a:solidFill>
                  <a:schemeClr val="bg1"/>
                </a:solidFill>
                <a:effectLst/>
              </a:rPr>
              <a:t>Use any environment you are comfortable in: e.g</a:t>
            </a:r>
            <a:r>
              <a:rPr lang="en-GB" sz="2000" dirty="0">
                <a:solidFill>
                  <a:schemeClr val="bg1"/>
                </a:solidFill>
              </a:rPr>
              <a:t>. Python, R,…</a:t>
            </a:r>
          </a:p>
          <a:p>
            <a:pPr algn="l"/>
            <a:endParaRPr lang="en-GB" sz="2000" b="0" i="0" dirty="0">
              <a:solidFill>
                <a:schemeClr val="bg1"/>
              </a:solidFill>
              <a:effectLst/>
            </a:endParaRPr>
          </a:p>
          <a:p>
            <a:pPr algn="l"/>
            <a:r>
              <a:rPr lang="en-GB" sz="2000" dirty="0">
                <a:solidFill>
                  <a:schemeClr val="bg1"/>
                </a:solidFill>
              </a:rPr>
              <a:t>Use any model you think is appropriate: that could be logistic regression, a tree based model or Neural networks-Keep in mind that you need to explain your model</a:t>
            </a:r>
            <a:endParaRPr lang="en-GB" sz="2000" b="0" i="0" dirty="0">
              <a:solidFill>
                <a:schemeClr val="bg1"/>
              </a:solidFill>
              <a:effectLst/>
            </a:endParaRPr>
          </a:p>
        </p:txBody>
      </p:sp>
      <p:pic>
        <p:nvPicPr>
          <p:cNvPr id="4" name="Picture 3">
            <a:extLst>
              <a:ext uri="{FF2B5EF4-FFF2-40B4-BE49-F238E27FC236}">
                <a16:creationId xmlns:a16="http://schemas.microsoft.com/office/drawing/2014/main" id="{4970E822-ACDA-4FEE-BA66-E2605C411C1D}"/>
              </a:ext>
            </a:extLst>
          </p:cNvPr>
          <p:cNvPicPr>
            <a:picLocks noChangeAspect="1"/>
          </p:cNvPicPr>
          <p:nvPr/>
        </p:nvPicPr>
        <p:blipFill>
          <a:blip r:embed="rId3"/>
          <a:stretch>
            <a:fillRect/>
          </a:stretch>
        </p:blipFill>
        <p:spPr>
          <a:xfrm>
            <a:off x="1505547" y="3974237"/>
            <a:ext cx="9180905" cy="2329223"/>
          </a:xfrm>
          <a:prstGeom prst="rect">
            <a:avLst/>
          </a:prstGeom>
        </p:spPr>
      </p:pic>
    </p:spTree>
    <p:extLst>
      <p:ext uri="{BB962C8B-B14F-4D97-AF65-F5344CB8AC3E}">
        <p14:creationId xmlns:p14="http://schemas.microsoft.com/office/powerpoint/2010/main" val="102714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F253-B1E4-E242-8118-44AF395E4548}"/>
              </a:ext>
            </a:extLst>
          </p:cNvPr>
          <p:cNvSpPr>
            <a:spLocks noGrp="1"/>
          </p:cNvSpPr>
          <p:nvPr>
            <p:ph type="ctrTitle"/>
          </p:nvPr>
        </p:nvSpPr>
        <p:spPr>
          <a:xfrm>
            <a:off x="971373" y="2232160"/>
            <a:ext cx="11515054" cy="1196840"/>
          </a:xfrm>
        </p:spPr>
        <p:txBody>
          <a:bodyPr/>
          <a:lstStyle/>
          <a:p>
            <a:r>
              <a:rPr lang="en-US" sz="5400" dirty="0">
                <a:gradFill>
                  <a:gsLst>
                    <a:gs pos="100000">
                      <a:srgbClr val="FFFFFF"/>
                    </a:gs>
                    <a:gs pos="100000">
                      <a:srgbClr val="FFFFFF"/>
                    </a:gs>
                    <a:gs pos="0">
                      <a:srgbClr val="FF6EFF"/>
                    </a:gs>
                  </a:gsLst>
                  <a:lin ang="0" scaled="1"/>
                </a:gradFill>
                <a:latin typeface="Century Gothic"/>
              </a:rPr>
              <a:t>BT Career Challenge</a:t>
            </a:r>
            <a:endParaRPr lang="en-US" sz="4800" dirty="0"/>
          </a:p>
        </p:txBody>
      </p:sp>
      <p:sp>
        <p:nvSpPr>
          <p:cNvPr id="10" name="Title 1">
            <a:extLst>
              <a:ext uri="{FF2B5EF4-FFF2-40B4-BE49-F238E27FC236}">
                <a16:creationId xmlns:a16="http://schemas.microsoft.com/office/drawing/2014/main" id="{A880EA00-199B-42F1-B98B-FC9952DCED72}"/>
              </a:ext>
            </a:extLst>
          </p:cNvPr>
          <p:cNvSpPr txBox="1">
            <a:spLocks/>
          </p:cNvSpPr>
          <p:nvPr/>
        </p:nvSpPr>
        <p:spPr>
          <a:xfrm>
            <a:off x="971373" y="3250633"/>
            <a:ext cx="11515054" cy="1196840"/>
          </a:xfrm>
          <a:prstGeom prst="rect">
            <a:avLst/>
          </a:prstGeom>
        </p:spPr>
        <p:txBody>
          <a:bodyPr vert="horz" lIns="0" tIns="0" rIns="0" bIns="0" rtlCol="0" anchor="t" anchorCtr="0">
            <a:noAutofit/>
          </a:bodyPr>
          <a:lstStyle>
            <a:lvl1pPr algn="l" defTabSz="908557" rtl="0" eaLnBrk="1" latinLnBrk="0" hangingPunct="1">
              <a:lnSpc>
                <a:spcPct val="85000"/>
              </a:lnSpc>
              <a:spcBef>
                <a:spcPct val="0"/>
              </a:spcBef>
              <a:buNone/>
              <a:defRPr sz="4981" b="1" i="0" kern="1200">
                <a:solidFill>
                  <a:schemeClr val="bg1"/>
                </a:solidFill>
                <a:latin typeface="Century Gothic" panose="020B0502020202020204" pitchFamily="34" charset="0"/>
                <a:ea typeface="+mj-ea"/>
                <a:cs typeface="+mj-cs"/>
              </a:defRPr>
            </a:lvl1pPr>
          </a:lstStyle>
          <a:p>
            <a:r>
              <a:rPr lang="en-US" sz="5400" dirty="0">
                <a:gradFill>
                  <a:gsLst>
                    <a:gs pos="100000">
                      <a:srgbClr val="FFFFFF"/>
                    </a:gs>
                    <a:gs pos="100000">
                      <a:srgbClr val="FFFFFF"/>
                    </a:gs>
                    <a:gs pos="0">
                      <a:srgbClr val="FF6EFF"/>
                    </a:gs>
                  </a:gsLst>
                  <a:lin ang="0" scaled="1"/>
                </a:gradFill>
                <a:latin typeface="Century Gothic"/>
              </a:rPr>
              <a:t>Step Up</a:t>
            </a:r>
            <a:endParaRPr lang="en-US" sz="4800" dirty="0"/>
          </a:p>
        </p:txBody>
      </p:sp>
      <p:pic>
        <p:nvPicPr>
          <p:cNvPr id="8" name="Picture 7">
            <a:extLst>
              <a:ext uri="{FF2B5EF4-FFF2-40B4-BE49-F238E27FC236}">
                <a16:creationId xmlns:a16="http://schemas.microsoft.com/office/drawing/2014/main" id="{34A144DD-F5A0-46A9-A71C-31E7E17526FF}"/>
              </a:ext>
            </a:extLst>
          </p:cNvPr>
          <p:cNvPicPr>
            <a:picLocks noChangeAspect="1"/>
          </p:cNvPicPr>
          <p:nvPr/>
        </p:nvPicPr>
        <p:blipFill>
          <a:blip r:embed="rId3"/>
          <a:stretch>
            <a:fillRect/>
          </a:stretch>
        </p:blipFill>
        <p:spPr>
          <a:xfrm>
            <a:off x="365984" y="322872"/>
            <a:ext cx="4927910" cy="1297632"/>
          </a:xfrm>
          <a:prstGeom prst="rect">
            <a:avLst/>
          </a:prstGeom>
        </p:spPr>
      </p:pic>
    </p:spTree>
    <p:extLst>
      <p:ext uri="{BB962C8B-B14F-4D97-AF65-F5344CB8AC3E}">
        <p14:creationId xmlns:p14="http://schemas.microsoft.com/office/powerpoint/2010/main" val="401354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Other Things to Consider</a:t>
            </a:r>
          </a:p>
        </p:txBody>
      </p:sp>
      <p:graphicFrame>
        <p:nvGraphicFramePr>
          <p:cNvPr id="8" name="Table 3">
            <a:extLst>
              <a:ext uri="{FF2B5EF4-FFF2-40B4-BE49-F238E27FC236}">
                <a16:creationId xmlns:a16="http://schemas.microsoft.com/office/drawing/2014/main" id="{C4FCDBB9-18C2-4C36-8119-12A20CA25141}"/>
              </a:ext>
            </a:extLst>
          </p:cNvPr>
          <p:cNvGraphicFramePr>
            <a:graphicFrameLocks noGrp="1"/>
          </p:cNvGraphicFramePr>
          <p:nvPr>
            <p:extLst>
              <p:ext uri="{D42A27DB-BD31-4B8C-83A1-F6EECF244321}">
                <p14:modId xmlns:p14="http://schemas.microsoft.com/office/powerpoint/2010/main" val="3888547514"/>
              </p:ext>
            </p:extLst>
          </p:nvPr>
        </p:nvGraphicFramePr>
        <p:xfrm>
          <a:off x="1149818" y="1849581"/>
          <a:ext cx="9892364" cy="4249882"/>
        </p:xfrm>
        <a:graphic>
          <a:graphicData uri="http://schemas.openxmlformats.org/drawingml/2006/table">
            <a:tbl>
              <a:tblPr firstRow="1" bandRow="1">
                <a:tableStyleId>{5C22544A-7EE6-4342-B048-85BDC9FD1C3A}</a:tableStyleId>
              </a:tblPr>
              <a:tblGrid>
                <a:gridCol w="4946182">
                  <a:extLst>
                    <a:ext uri="{9D8B030D-6E8A-4147-A177-3AD203B41FA5}">
                      <a16:colId xmlns:a16="http://schemas.microsoft.com/office/drawing/2014/main" val="1387559136"/>
                    </a:ext>
                  </a:extLst>
                </a:gridCol>
                <a:gridCol w="4946182">
                  <a:extLst>
                    <a:ext uri="{9D8B030D-6E8A-4147-A177-3AD203B41FA5}">
                      <a16:colId xmlns:a16="http://schemas.microsoft.com/office/drawing/2014/main" val="162129063"/>
                    </a:ext>
                  </a:extLst>
                </a:gridCol>
              </a:tblGrid>
              <a:tr h="740757">
                <a:tc>
                  <a:txBody>
                    <a:bodyPr/>
                    <a:lstStyle/>
                    <a:p>
                      <a:r>
                        <a:rPr lang="en-GB" dirty="0"/>
                        <a:t>Question</a:t>
                      </a:r>
                    </a:p>
                  </a:txBody>
                  <a:tcPr/>
                </a:tc>
                <a:tc>
                  <a:txBody>
                    <a:bodyPr/>
                    <a:lstStyle/>
                    <a:p>
                      <a:r>
                        <a:rPr lang="en-GB" dirty="0"/>
                        <a:t>Ideas</a:t>
                      </a:r>
                    </a:p>
                  </a:txBody>
                  <a:tcPr/>
                </a:tc>
                <a:extLst>
                  <a:ext uri="{0D108BD9-81ED-4DB2-BD59-A6C34878D82A}">
                    <a16:rowId xmlns:a16="http://schemas.microsoft.com/office/drawing/2014/main" val="3330757886"/>
                  </a:ext>
                </a:extLst>
              </a:tr>
              <a:tr h="792457">
                <a:tc>
                  <a:txBody>
                    <a:bodyPr/>
                    <a:lstStyle/>
                    <a:p>
                      <a:r>
                        <a:rPr lang="en-GB" dirty="0"/>
                        <a:t>What measure will you use to evaluate the performance of your model?</a:t>
                      </a:r>
                    </a:p>
                  </a:txBody>
                  <a:tcPr/>
                </a:tc>
                <a:tc>
                  <a:txBody>
                    <a:bodyPr/>
                    <a:lstStyle/>
                    <a:p>
                      <a:r>
                        <a:rPr lang="en-GB" dirty="0"/>
                        <a:t>Accuracy, Precision, Recall, F-score?</a:t>
                      </a:r>
                    </a:p>
                  </a:txBody>
                  <a:tcPr/>
                </a:tc>
                <a:extLst>
                  <a:ext uri="{0D108BD9-81ED-4DB2-BD59-A6C34878D82A}">
                    <a16:rowId xmlns:a16="http://schemas.microsoft.com/office/drawing/2014/main" val="541691402"/>
                  </a:ext>
                </a:extLst>
              </a:tr>
              <a:tr h="792457">
                <a:tc>
                  <a:txBody>
                    <a:bodyPr/>
                    <a:lstStyle/>
                    <a:p>
                      <a:r>
                        <a:rPr lang="en-GB" dirty="0"/>
                        <a:t>How will you split your data?</a:t>
                      </a:r>
                    </a:p>
                  </a:txBody>
                  <a:tcPr/>
                </a:tc>
                <a:tc>
                  <a:txBody>
                    <a:bodyPr/>
                    <a:lstStyle/>
                    <a:p>
                      <a:r>
                        <a:rPr lang="en-GB" dirty="0"/>
                        <a:t>Train and Test, Train, Evaluation and Test, or K-fold</a:t>
                      </a:r>
                    </a:p>
                  </a:txBody>
                  <a:tcPr/>
                </a:tc>
                <a:extLst>
                  <a:ext uri="{0D108BD9-81ED-4DB2-BD59-A6C34878D82A}">
                    <a16:rowId xmlns:a16="http://schemas.microsoft.com/office/drawing/2014/main" val="2773759293"/>
                  </a:ext>
                </a:extLst>
              </a:tr>
              <a:tr h="792457">
                <a:tc>
                  <a:txBody>
                    <a:bodyPr/>
                    <a:lstStyle/>
                    <a:p>
                      <a:r>
                        <a:rPr lang="en-GB" dirty="0"/>
                        <a:t>How will you handle null values? Outliers?</a:t>
                      </a:r>
                    </a:p>
                  </a:txBody>
                  <a:tcPr/>
                </a:tc>
                <a:tc>
                  <a:txBody>
                    <a:bodyPr/>
                    <a:lstStyle/>
                    <a:p>
                      <a:r>
                        <a:rPr lang="en-GB" dirty="0"/>
                        <a:t>You can drop them, impute them, etc.</a:t>
                      </a:r>
                    </a:p>
                  </a:txBody>
                  <a:tcPr/>
                </a:tc>
                <a:extLst>
                  <a:ext uri="{0D108BD9-81ED-4DB2-BD59-A6C34878D82A}">
                    <a16:rowId xmlns:a16="http://schemas.microsoft.com/office/drawing/2014/main" val="4122025890"/>
                  </a:ext>
                </a:extLst>
              </a:tr>
              <a:tr h="1131754">
                <a:tc>
                  <a:txBody>
                    <a:bodyPr/>
                    <a:lstStyle/>
                    <a:p>
                      <a:r>
                        <a:rPr lang="en-GB" dirty="0"/>
                        <a:t>How you are going to treat the imbalanced dataset? And why you need to consider this?</a:t>
                      </a:r>
                    </a:p>
                  </a:txBody>
                  <a:tcPr/>
                </a:tc>
                <a:tc>
                  <a:txBody>
                    <a:bodyPr/>
                    <a:lstStyle/>
                    <a:p>
                      <a:r>
                        <a:rPr lang="en-GB" dirty="0"/>
                        <a:t>Over sampling, under sampling?</a:t>
                      </a:r>
                    </a:p>
                    <a:p>
                      <a:endParaRPr lang="en-GB" dirty="0"/>
                    </a:p>
                  </a:txBody>
                  <a:tcPr/>
                </a:tc>
                <a:extLst>
                  <a:ext uri="{0D108BD9-81ED-4DB2-BD59-A6C34878D82A}">
                    <a16:rowId xmlns:a16="http://schemas.microsoft.com/office/drawing/2014/main" val="3439756368"/>
                  </a:ext>
                </a:extLst>
              </a:tr>
            </a:tbl>
          </a:graphicData>
        </a:graphic>
      </p:graphicFrame>
    </p:spTree>
    <p:extLst>
      <p:ext uri="{BB962C8B-B14F-4D97-AF65-F5344CB8AC3E}">
        <p14:creationId xmlns:p14="http://schemas.microsoft.com/office/powerpoint/2010/main" val="1975524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sz="2800" b="1" dirty="0"/>
              <a:t>How to interpret your model results</a:t>
            </a:r>
          </a:p>
        </p:txBody>
      </p:sp>
      <p:pic>
        <p:nvPicPr>
          <p:cNvPr id="4" name="Picture 3">
            <a:extLst>
              <a:ext uri="{FF2B5EF4-FFF2-40B4-BE49-F238E27FC236}">
                <a16:creationId xmlns:a16="http://schemas.microsoft.com/office/drawing/2014/main" id="{B8E2242D-3AA9-4390-8C64-A7D21CEB6EC0}"/>
              </a:ext>
            </a:extLst>
          </p:cNvPr>
          <p:cNvPicPr>
            <a:picLocks noChangeAspect="1"/>
          </p:cNvPicPr>
          <p:nvPr/>
        </p:nvPicPr>
        <p:blipFill>
          <a:blip r:embed="rId2"/>
          <a:stretch>
            <a:fillRect/>
          </a:stretch>
        </p:blipFill>
        <p:spPr>
          <a:xfrm>
            <a:off x="837030" y="1794632"/>
            <a:ext cx="10351686" cy="3951541"/>
          </a:xfrm>
          <a:prstGeom prst="rect">
            <a:avLst/>
          </a:prstGeom>
        </p:spPr>
      </p:pic>
    </p:spTree>
    <p:extLst>
      <p:ext uri="{BB962C8B-B14F-4D97-AF65-F5344CB8AC3E}">
        <p14:creationId xmlns:p14="http://schemas.microsoft.com/office/powerpoint/2010/main" val="3763931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a:xfrm>
            <a:off x="358599" y="554540"/>
            <a:ext cx="10351686" cy="1624135"/>
          </a:xfrm>
        </p:spPr>
        <p:txBody>
          <a:bodyPr/>
          <a:lstStyle/>
          <a:p>
            <a:r>
              <a:rPr lang="en-GB" sz="2800" b="1" dirty="0"/>
              <a:t>Using your model to make recommendations</a:t>
            </a:r>
          </a:p>
        </p:txBody>
      </p:sp>
      <p:sp>
        <p:nvSpPr>
          <p:cNvPr id="5" name="TextBox 4">
            <a:extLst>
              <a:ext uri="{FF2B5EF4-FFF2-40B4-BE49-F238E27FC236}">
                <a16:creationId xmlns:a16="http://schemas.microsoft.com/office/drawing/2014/main" id="{82888218-E537-49F7-A674-9BFC0261CA4A}"/>
              </a:ext>
            </a:extLst>
          </p:cNvPr>
          <p:cNvSpPr txBox="1"/>
          <p:nvPr/>
        </p:nvSpPr>
        <p:spPr>
          <a:xfrm>
            <a:off x="616972" y="1954549"/>
            <a:ext cx="10241528" cy="707886"/>
          </a:xfrm>
          <a:prstGeom prst="rect">
            <a:avLst/>
          </a:prstGeom>
          <a:noFill/>
        </p:spPr>
        <p:txBody>
          <a:bodyPr wrap="square">
            <a:spAutoFit/>
          </a:bodyPr>
          <a:lstStyle/>
          <a:p>
            <a:pPr algn="l"/>
            <a:r>
              <a:rPr lang="en-GB" sz="2000" b="0" i="0" dirty="0">
                <a:solidFill>
                  <a:schemeClr val="bg1"/>
                </a:solidFill>
                <a:effectLst/>
              </a:rPr>
              <a:t>What does your model tell you is most predictive of </a:t>
            </a:r>
            <a:r>
              <a:rPr lang="en-GB" sz="2000" b="1" i="0" dirty="0">
                <a:solidFill>
                  <a:schemeClr val="bg1"/>
                </a:solidFill>
                <a:effectLst/>
              </a:rPr>
              <a:t>higher</a:t>
            </a:r>
            <a:r>
              <a:rPr lang="en-GB" sz="2000" b="0" i="0" dirty="0">
                <a:solidFill>
                  <a:schemeClr val="bg1"/>
                </a:solidFill>
                <a:effectLst/>
              </a:rPr>
              <a:t> rate of churning? How could we keep these customers happy so that they stay with us?</a:t>
            </a:r>
            <a:endParaRPr lang="en-GB" sz="2000" dirty="0">
              <a:solidFill>
                <a:schemeClr val="bg1"/>
              </a:solidFill>
            </a:endParaRPr>
          </a:p>
        </p:txBody>
      </p:sp>
    </p:spTree>
    <p:extLst>
      <p:ext uri="{BB962C8B-B14F-4D97-AF65-F5344CB8AC3E}">
        <p14:creationId xmlns:p14="http://schemas.microsoft.com/office/powerpoint/2010/main" val="2194998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a:xfrm>
            <a:off x="358599" y="554540"/>
            <a:ext cx="10351686" cy="1624135"/>
          </a:xfrm>
        </p:spPr>
        <p:txBody>
          <a:bodyPr/>
          <a:lstStyle/>
          <a:p>
            <a:r>
              <a:rPr lang="en-GB" sz="2800" b="1" dirty="0"/>
              <a:t>Presenting your Results</a:t>
            </a:r>
          </a:p>
        </p:txBody>
      </p:sp>
      <p:sp>
        <p:nvSpPr>
          <p:cNvPr id="5" name="TextBox 4">
            <a:extLst>
              <a:ext uri="{FF2B5EF4-FFF2-40B4-BE49-F238E27FC236}">
                <a16:creationId xmlns:a16="http://schemas.microsoft.com/office/drawing/2014/main" id="{82888218-E537-49F7-A674-9BFC0261CA4A}"/>
              </a:ext>
            </a:extLst>
          </p:cNvPr>
          <p:cNvSpPr txBox="1"/>
          <p:nvPr/>
        </p:nvSpPr>
        <p:spPr>
          <a:xfrm>
            <a:off x="616972" y="1954549"/>
            <a:ext cx="10241528" cy="707886"/>
          </a:xfrm>
          <a:prstGeom prst="rect">
            <a:avLst/>
          </a:prstGeom>
          <a:noFill/>
        </p:spPr>
        <p:txBody>
          <a:bodyPr wrap="square">
            <a:spAutoFit/>
          </a:bodyPr>
          <a:lstStyle/>
          <a:p>
            <a:pPr algn="l"/>
            <a:r>
              <a:rPr lang="en-GB" sz="2000" b="0" i="0" dirty="0">
                <a:solidFill>
                  <a:schemeClr val="bg1"/>
                </a:solidFill>
                <a:effectLst/>
              </a:rPr>
              <a:t>How are you going to present your results? Remember your audience are business managers, not analysts or coders</a:t>
            </a:r>
            <a:endParaRPr lang="en-GB" sz="2000" dirty="0">
              <a:solidFill>
                <a:schemeClr val="bg1"/>
              </a:solidFill>
            </a:endParaRPr>
          </a:p>
        </p:txBody>
      </p:sp>
      <p:pic>
        <p:nvPicPr>
          <p:cNvPr id="4" name="Picture 3">
            <a:extLst>
              <a:ext uri="{FF2B5EF4-FFF2-40B4-BE49-F238E27FC236}">
                <a16:creationId xmlns:a16="http://schemas.microsoft.com/office/drawing/2014/main" id="{DE819E56-DC49-4FC4-A6E0-82EE766EB8EF}"/>
              </a:ext>
            </a:extLst>
          </p:cNvPr>
          <p:cNvPicPr>
            <a:picLocks noChangeAspect="1"/>
          </p:cNvPicPr>
          <p:nvPr/>
        </p:nvPicPr>
        <p:blipFill>
          <a:blip r:embed="rId3"/>
          <a:stretch>
            <a:fillRect/>
          </a:stretch>
        </p:blipFill>
        <p:spPr>
          <a:xfrm>
            <a:off x="1913319" y="3013364"/>
            <a:ext cx="7743317" cy="3137981"/>
          </a:xfrm>
          <a:prstGeom prst="rect">
            <a:avLst/>
          </a:prstGeom>
        </p:spPr>
      </p:pic>
    </p:spTree>
    <p:extLst>
      <p:ext uri="{BB962C8B-B14F-4D97-AF65-F5344CB8AC3E}">
        <p14:creationId xmlns:p14="http://schemas.microsoft.com/office/powerpoint/2010/main" val="1230415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40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96A8B6-690C-2F4D-A7E7-1EDBFB138211}"/>
              </a:ext>
            </a:extLst>
          </p:cNvPr>
          <p:cNvSpPr txBox="1"/>
          <p:nvPr/>
        </p:nvSpPr>
        <p:spPr>
          <a:xfrm>
            <a:off x="443351" y="1482933"/>
            <a:ext cx="9756298" cy="4279954"/>
          </a:xfrm>
          <a:prstGeom prst="rect">
            <a:avLst/>
          </a:prstGeom>
          <a:noFill/>
        </p:spPr>
        <p:txBody>
          <a:bodyPr wrap="square">
            <a:spAutoFit/>
          </a:bodyPr>
          <a:lstStyle/>
          <a:p>
            <a:pPr>
              <a:spcBef>
                <a:spcPts val="667"/>
              </a:spcBef>
            </a:pPr>
            <a:r>
              <a:rPr lang="en-GB" sz="1600" b="1" dirty="0">
                <a:solidFill>
                  <a:srgbClr val="F91C1C"/>
                </a:solidFill>
              </a:rPr>
              <a:t>What happens now?</a:t>
            </a:r>
          </a:p>
          <a:p>
            <a:pPr>
              <a:spcBef>
                <a:spcPts val="667"/>
              </a:spcBef>
            </a:pPr>
            <a:r>
              <a:rPr lang="en-GB" sz="1333" b="1" dirty="0"/>
              <a:t>Digdata will send you:</a:t>
            </a:r>
          </a:p>
          <a:p>
            <a:pPr marL="114289" indent="-114289" fontAlgn="base">
              <a:spcBef>
                <a:spcPts val="400"/>
              </a:spcBef>
              <a:buClr>
                <a:srgbClr val="F91C1C"/>
              </a:buClr>
              <a:buFont typeface="Arial" panose="020B0604020202020204" pitchFamily="34" charset="0"/>
              <a:buChar char="•"/>
            </a:pPr>
            <a:r>
              <a:rPr lang="en-GB" sz="1333" dirty="0"/>
              <a:t>Briefing document</a:t>
            </a:r>
          </a:p>
          <a:p>
            <a:pPr marL="114289" indent="-114289" fontAlgn="base">
              <a:spcBef>
                <a:spcPts val="400"/>
              </a:spcBef>
              <a:buClr>
                <a:srgbClr val="F91C1C"/>
              </a:buClr>
              <a:buFont typeface="Arial" panose="020B0604020202020204" pitchFamily="34" charset="0"/>
              <a:buChar char="•"/>
            </a:pPr>
            <a:r>
              <a:rPr lang="en-GB" sz="1333" dirty="0"/>
              <a:t>Data set (Excel worksheet)</a:t>
            </a:r>
          </a:p>
          <a:p>
            <a:pPr marL="114289" indent="-114289" fontAlgn="base">
              <a:spcBef>
                <a:spcPts val="400"/>
              </a:spcBef>
              <a:buClr>
                <a:srgbClr val="F91C1C"/>
              </a:buClr>
              <a:buFont typeface="Arial" panose="020B0604020202020204" pitchFamily="34" charset="0"/>
              <a:buChar char="•"/>
            </a:pPr>
            <a:r>
              <a:rPr lang="en-GB" sz="1333" dirty="0"/>
              <a:t>Hints &amp; Tips fact sheet</a:t>
            </a:r>
          </a:p>
          <a:p>
            <a:pPr marL="114289" indent="-114289" fontAlgn="base">
              <a:spcBef>
                <a:spcPts val="400"/>
              </a:spcBef>
              <a:spcAft>
                <a:spcPts val="667"/>
              </a:spcAft>
              <a:buClr>
                <a:srgbClr val="F91C1C"/>
              </a:buClr>
              <a:buFont typeface="Arial" panose="020B0604020202020204" pitchFamily="34" charset="0"/>
              <a:buChar char="•"/>
            </a:pPr>
            <a:r>
              <a:rPr lang="en-GB" sz="1333" dirty="0"/>
              <a:t>Recorded session link</a:t>
            </a:r>
          </a:p>
          <a:p>
            <a:pPr>
              <a:spcBef>
                <a:spcPts val="1067"/>
              </a:spcBef>
            </a:pPr>
            <a:r>
              <a:rPr lang="en-GB" sz="1600" b="1" dirty="0">
                <a:solidFill>
                  <a:srgbClr val="F91C1C"/>
                </a:solidFill>
              </a:rPr>
              <a:t>When is the BT challenge deadline?</a:t>
            </a:r>
          </a:p>
          <a:p>
            <a:pPr>
              <a:spcBef>
                <a:spcPts val="400"/>
              </a:spcBef>
              <a:spcAft>
                <a:spcPts val="667"/>
              </a:spcAft>
            </a:pPr>
            <a:r>
              <a:rPr lang="en-GB" sz="1333" dirty="0"/>
              <a:t>Friday 20</a:t>
            </a:r>
            <a:r>
              <a:rPr lang="en-GB" sz="1333" baseline="30000" dirty="0"/>
              <a:t>th</a:t>
            </a:r>
            <a:r>
              <a:rPr lang="en-GB" sz="1333" dirty="0"/>
              <a:t> May at 6pm</a:t>
            </a:r>
          </a:p>
          <a:p>
            <a:pPr>
              <a:spcBef>
                <a:spcPts val="1067"/>
              </a:spcBef>
            </a:pPr>
            <a:r>
              <a:rPr lang="en-GB" sz="1600" b="1" dirty="0">
                <a:solidFill>
                  <a:srgbClr val="F91C1C"/>
                </a:solidFill>
              </a:rPr>
              <a:t>How can you present your solution?</a:t>
            </a:r>
          </a:p>
          <a:p>
            <a:pPr marL="114289" indent="-114289">
              <a:spcBef>
                <a:spcPts val="400"/>
              </a:spcBef>
              <a:buClr>
                <a:srgbClr val="F91C1C"/>
              </a:buClr>
              <a:buFont typeface="Arial" panose="020B0604020202020204" pitchFamily="34" charset="0"/>
              <a:buChar char="•"/>
            </a:pPr>
            <a:r>
              <a:rPr lang="en-GB" sz="1333" dirty="0"/>
              <a:t>Infographics</a:t>
            </a:r>
          </a:p>
          <a:p>
            <a:pPr marL="114289" indent="-114289">
              <a:spcBef>
                <a:spcPts val="400"/>
              </a:spcBef>
              <a:buClr>
                <a:srgbClr val="F91C1C"/>
              </a:buClr>
              <a:buFont typeface="Arial" panose="020B0604020202020204" pitchFamily="34" charset="0"/>
              <a:buChar char="•"/>
            </a:pPr>
            <a:r>
              <a:rPr lang="en-GB" sz="1333" dirty="0"/>
              <a:t>Graphs / charts</a:t>
            </a:r>
          </a:p>
          <a:p>
            <a:pPr marL="114289" indent="-114289">
              <a:spcBef>
                <a:spcPts val="400"/>
              </a:spcBef>
              <a:buClr>
                <a:srgbClr val="F91C1C"/>
              </a:buClr>
              <a:buFont typeface="Arial" panose="020B0604020202020204" pitchFamily="34" charset="0"/>
              <a:buChar char="•"/>
            </a:pPr>
            <a:r>
              <a:rPr lang="en-GB" sz="1333" dirty="0"/>
              <a:t>Code</a:t>
            </a:r>
          </a:p>
          <a:p>
            <a:pPr marL="114289" indent="-114289">
              <a:spcBef>
                <a:spcPts val="400"/>
              </a:spcBef>
              <a:spcAft>
                <a:spcPts val="667"/>
              </a:spcAft>
              <a:buClr>
                <a:srgbClr val="F91C1C"/>
              </a:buClr>
              <a:buFont typeface="Arial" panose="020B0604020202020204" pitchFamily="34" charset="0"/>
              <a:buChar char="•"/>
            </a:pPr>
            <a:r>
              <a:rPr lang="en-GB" sz="1333" dirty="0"/>
              <a:t>Text / bullet points</a:t>
            </a:r>
          </a:p>
          <a:p>
            <a:pPr>
              <a:spcBef>
                <a:spcPts val="667"/>
              </a:spcBef>
            </a:pPr>
            <a:r>
              <a:rPr lang="en-GB" sz="1333" b="1" dirty="0"/>
              <a:t>Send all of your work to </a:t>
            </a:r>
            <a:r>
              <a:rPr lang="en-GB" sz="1333" b="1" u="sng" dirty="0">
                <a:hlinkClick r:id="rId2"/>
              </a:rPr>
              <a:t>info@digdata.online</a:t>
            </a:r>
            <a:r>
              <a:rPr lang="en-GB" sz="1333" b="1" dirty="0"/>
              <a:t> and you will receive your virtual work experience certificate within 7 days.</a:t>
            </a:r>
          </a:p>
        </p:txBody>
      </p:sp>
      <p:pic>
        <p:nvPicPr>
          <p:cNvPr id="6" name="Picture 5">
            <a:extLst>
              <a:ext uri="{FF2B5EF4-FFF2-40B4-BE49-F238E27FC236}">
                <a16:creationId xmlns:a16="http://schemas.microsoft.com/office/drawing/2014/main" id="{FC4F1313-5282-4DF7-B72B-AD0CAE7A1EE1}"/>
              </a:ext>
            </a:extLst>
          </p:cNvPr>
          <p:cNvPicPr>
            <a:picLocks noChangeAspect="1"/>
          </p:cNvPicPr>
          <p:nvPr/>
        </p:nvPicPr>
        <p:blipFill>
          <a:blip r:embed="rId3"/>
          <a:stretch>
            <a:fillRect/>
          </a:stretch>
        </p:blipFill>
        <p:spPr>
          <a:xfrm>
            <a:off x="8382000" y="67837"/>
            <a:ext cx="3810000" cy="685800"/>
          </a:xfrm>
          <a:prstGeom prst="rect">
            <a:avLst/>
          </a:prstGeom>
        </p:spPr>
      </p:pic>
      <p:pic>
        <p:nvPicPr>
          <p:cNvPr id="8" name="Picture 7">
            <a:extLst>
              <a:ext uri="{FF2B5EF4-FFF2-40B4-BE49-F238E27FC236}">
                <a16:creationId xmlns:a16="http://schemas.microsoft.com/office/drawing/2014/main" id="{E70A188A-75CB-4B57-88C5-474181F3A2FD}"/>
              </a:ext>
            </a:extLst>
          </p:cNvPr>
          <p:cNvPicPr>
            <a:picLocks noChangeAspect="1"/>
          </p:cNvPicPr>
          <p:nvPr/>
        </p:nvPicPr>
        <p:blipFill>
          <a:blip r:embed="rId4"/>
          <a:stretch>
            <a:fillRect/>
          </a:stretch>
        </p:blipFill>
        <p:spPr>
          <a:xfrm>
            <a:off x="263098" y="6096000"/>
            <a:ext cx="4248150" cy="762000"/>
          </a:xfrm>
          <a:prstGeom prst="rect">
            <a:avLst/>
          </a:prstGeom>
        </p:spPr>
      </p:pic>
      <p:pic>
        <p:nvPicPr>
          <p:cNvPr id="12" name="Picture 11">
            <a:extLst>
              <a:ext uri="{FF2B5EF4-FFF2-40B4-BE49-F238E27FC236}">
                <a16:creationId xmlns:a16="http://schemas.microsoft.com/office/drawing/2014/main" id="{B150E06B-B6DF-4A3A-A1D9-89FD3F4D4FF0}"/>
              </a:ext>
            </a:extLst>
          </p:cNvPr>
          <p:cNvPicPr>
            <a:picLocks noChangeAspect="1"/>
          </p:cNvPicPr>
          <p:nvPr/>
        </p:nvPicPr>
        <p:blipFill>
          <a:blip r:embed="rId5"/>
          <a:stretch>
            <a:fillRect/>
          </a:stretch>
        </p:blipFill>
        <p:spPr>
          <a:xfrm>
            <a:off x="310423" y="173594"/>
            <a:ext cx="3707334" cy="976226"/>
          </a:xfrm>
          <a:prstGeom prst="rect">
            <a:avLst/>
          </a:prstGeom>
        </p:spPr>
      </p:pic>
    </p:spTree>
    <p:extLst>
      <p:ext uri="{BB962C8B-B14F-4D97-AF65-F5344CB8AC3E}">
        <p14:creationId xmlns:p14="http://schemas.microsoft.com/office/powerpoint/2010/main" val="86687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51BFE-2204-480E-9B60-FF729510B6FA}"/>
              </a:ext>
            </a:extLst>
          </p:cNvPr>
          <p:cNvSpPr txBox="1"/>
          <p:nvPr/>
        </p:nvSpPr>
        <p:spPr>
          <a:xfrm>
            <a:off x="1154569" y="3559068"/>
            <a:ext cx="3386398" cy="2492990"/>
          </a:xfrm>
          <a:prstGeom prst="rect">
            <a:avLst/>
          </a:prstGeom>
        </p:spPr>
        <p:txBody>
          <a:bodyPr wrap="square" lIns="0" tIns="0" rIns="0" bIns="0" rtlCol="0">
            <a:spAutoFit/>
          </a:bodyPr>
          <a:lstStyle/>
          <a:p>
            <a:pPr algn="ctr"/>
            <a:r>
              <a:rPr lang="en-GB" b="1" dirty="0">
                <a:solidFill>
                  <a:schemeClr val="bg1"/>
                </a:solidFill>
                <a:latin typeface="+mj-lt"/>
              </a:rPr>
              <a:t>Isabelle Tontchev</a:t>
            </a:r>
          </a:p>
          <a:p>
            <a:pPr algn="ctr"/>
            <a:r>
              <a:rPr lang="en-GB" sz="1600" dirty="0">
                <a:solidFill>
                  <a:schemeClr val="bg1"/>
                </a:solidFill>
                <a:latin typeface="+mj-lt"/>
              </a:rPr>
              <a:t>Data Engineering Professional</a:t>
            </a:r>
          </a:p>
          <a:p>
            <a:pPr algn="ctr"/>
            <a:endParaRPr lang="en-GB" sz="1600" dirty="0">
              <a:solidFill>
                <a:schemeClr val="bg1"/>
              </a:solidFill>
              <a:latin typeface="+mj-lt"/>
            </a:endParaRPr>
          </a:p>
          <a:p>
            <a:pPr algn="ctr"/>
            <a:r>
              <a:rPr lang="en-GB" sz="1400" dirty="0">
                <a:solidFill>
                  <a:schemeClr val="bg1"/>
                </a:solidFill>
                <a:effectLst/>
                <a:latin typeface="+mj-lt"/>
                <a:ea typeface="Calibri" panose="020F0502020204030204" pitchFamily="34" charset="0"/>
                <a:cs typeface="Arial" panose="020B0604020202020204" pitchFamily="34" charset="0"/>
              </a:rPr>
              <a:t>Cycled the Dunwich Dynamo in 2019, a 120 mile ride through the night and is training for the London to Brighton this year.</a:t>
            </a:r>
          </a:p>
          <a:p>
            <a:pPr algn="ctr"/>
            <a:endParaRPr lang="en-GB" sz="1400" dirty="0">
              <a:solidFill>
                <a:schemeClr val="bg1"/>
              </a:solidFill>
              <a:effectLst/>
              <a:latin typeface="+mj-lt"/>
              <a:ea typeface="Calibri" panose="020F0502020204030204" pitchFamily="34" charset="0"/>
              <a:cs typeface="Arial" panose="020B0604020202020204" pitchFamily="34" charset="0"/>
            </a:endParaRPr>
          </a:p>
          <a:p>
            <a:pPr algn="ctr"/>
            <a:r>
              <a:rPr lang="en-GB" sz="1400" dirty="0">
                <a:solidFill>
                  <a:schemeClr val="bg1"/>
                </a:solidFill>
                <a:latin typeface="+mj-lt"/>
                <a:ea typeface="Calibri" panose="020F0502020204030204" pitchFamily="34" charset="0"/>
                <a:cs typeface="Arial" panose="020B0604020202020204" pitchFamily="34" charset="0"/>
              </a:rPr>
              <a:t>Was an Accountant before she pivoted into Data</a:t>
            </a:r>
            <a:endParaRPr lang="en-GB" sz="1400" dirty="0">
              <a:solidFill>
                <a:schemeClr val="bg1"/>
              </a:solidFill>
              <a:effectLst/>
              <a:latin typeface="+mj-lt"/>
              <a:ea typeface="Calibri" panose="020F0502020204030204" pitchFamily="34" charset="0"/>
              <a:cs typeface="Arial" panose="020B0604020202020204" pitchFamily="34" charset="0"/>
            </a:endParaRPr>
          </a:p>
          <a:p>
            <a:pPr marL="285750" indent="-285750" algn="ctr">
              <a:buFont typeface="Arial" panose="020B0604020202020204" pitchFamily="34" charset="0"/>
              <a:buChar char="•"/>
            </a:pPr>
            <a:endParaRPr lang="en-GB" sz="1400" dirty="0">
              <a:solidFill>
                <a:schemeClr val="bg1"/>
              </a:solidFill>
            </a:endParaRPr>
          </a:p>
        </p:txBody>
      </p:sp>
      <p:pic>
        <p:nvPicPr>
          <p:cNvPr id="4" name="Picture 3" descr="A person taking a selfie&#10;&#10;Description automatically generated">
            <a:extLst>
              <a:ext uri="{FF2B5EF4-FFF2-40B4-BE49-F238E27FC236}">
                <a16:creationId xmlns:a16="http://schemas.microsoft.com/office/drawing/2014/main" id="{752AE52D-25D7-4B1F-852F-0F18DF61D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950" y="1715158"/>
            <a:ext cx="1335635" cy="1713842"/>
          </a:xfrm>
          <a:prstGeom prst="rect">
            <a:avLst/>
          </a:prstGeom>
          <a:ln>
            <a:noFill/>
          </a:ln>
          <a:effectLst>
            <a:softEdge rad="112500"/>
          </a:effectLst>
        </p:spPr>
      </p:pic>
      <p:sp>
        <p:nvSpPr>
          <p:cNvPr id="5" name="TextBox 4">
            <a:extLst>
              <a:ext uri="{FF2B5EF4-FFF2-40B4-BE49-F238E27FC236}">
                <a16:creationId xmlns:a16="http://schemas.microsoft.com/office/drawing/2014/main" id="{95908A70-6D3B-4122-A4DD-0BA82885FBB2}"/>
              </a:ext>
            </a:extLst>
          </p:cNvPr>
          <p:cNvSpPr txBox="1"/>
          <p:nvPr/>
        </p:nvSpPr>
        <p:spPr>
          <a:xfrm>
            <a:off x="6837570" y="3583597"/>
            <a:ext cx="3386398" cy="1815882"/>
          </a:xfrm>
          <a:prstGeom prst="rect">
            <a:avLst/>
          </a:prstGeom>
        </p:spPr>
        <p:txBody>
          <a:bodyPr wrap="square" lIns="0" tIns="0" rIns="0" bIns="0" rtlCol="0">
            <a:spAutoFit/>
          </a:bodyPr>
          <a:lstStyle/>
          <a:p>
            <a:pPr algn="ctr"/>
            <a:r>
              <a:rPr lang="en-GB" b="1" dirty="0">
                <a:solidFill>
                  <a:schemeClr val="bg1"/>
                </a:solidFill>
                <a:latin typeface="+mj-lt"/>
              </a:rPr>
              <a:t>Reyhaneh Hashempour</a:t>
            </a:r>
          </a:p>
          <a:p>
            <a:pPr algn="ctr"/>
            <a:r>
              <a:rPr lang="en-GB" sz="1600" dirty="0">
                <a:solidFill>
                  <a:schemeClr val="bg1"/>
                </a:solidFill>
                <a:latin typeface="+mj-lt"/>
              </a:rPr>
              <a:t>Data Science Professional</a:t>
            </a:r>
          </a:p>
          <a:p>
            <a:pPr marL="285750" indent="-285750" algn="ctr">
              <a:buFont typeface="Arial" panose="020B0604020202020204" pitchFamily="34" charset="0"/>
              <a:buChar char="•"/>
            </a:pPr>
            <a:endParaRPr lang="en-GB" sz="1400" dirty="0">
              <a:solidFill>
                <a:schemeClr val="bg1"/>
              </a:solidFill>
              <a:latin typeface="+mj-lt"/>
              <a:cs typeface="Arial" panose="020B0604020202020204" pitchFamily="34" charset="0"/>
            </a:endParaRPr>
          </a:p>
          <a:p>
            <a:pPr lvl="0" algn="ctr"/>
            <a:r>
              <a:rPr lang="en-GB" sz="1400" dirty="0">
                <a:solidFill>
                  <a:schemeClr val="bg1"/>
                </a:solidFill>
                <a:latin typeface="+mj-lt"/>
                <a:cs typeface="Arial" panose="020B0604020202020204" pitchFamily="34" charset="0"/>
              </a:rPr>
              <a:t>Has lived, worked, and studied in 5 different countries for the last 6 years</a:t>
            </a:r>
          </a:p>
          <a:p>
            <a:pPr lvl="0" algn="ctr"/>
            <a:endParaRPr lang="en-GB" sz="1400" dirty="0">
              <a:solidFill>
                <a:schemeClr val="bg1"/>
              </a:solidFill>
              <a:latin typeface="+mj-lt"/>
              <a:cs typeface="Arial" panose="020B0604020202020204" pitchFamily="34" charset="0"/>
            </a:endParaRPr>
          </a:p>
          <a:p>
            <a:pPr lvl="0" algn="ctr"/>
            <a:r>
              <a:rPr lang="en-GB" sz="1400" dirty="0">
                <a:solidFill>
                  <a:schemeClr val="bg1"/>
                </a:solidFill>
                <a:latin typeface="+mj-lt"/>
                <a:cs typeface="Arial" panose="020B0604020202020204" pitchFamily="34" charset="0"/>
              </a:rPr>
              <a:t>Always has had a privilege of having fantastic people around her</a:t>
            </a:r>
          </a:p>
        </p:txBody>
      </p:sp>
      <p:sp>
        <p:nvSpPr>
          <p:cNvPr id="7" name="Title 2">
            <a:extLst>
              <a:ext uri="{FF2B5EF4-FFF2-40B4-BE49-F238E27FC236}">
                <a16:creationId xmlns:a16="http://schemas.microsoft.com/office/drawing/2014/main" id="{9B16B003-04A6-4EC0-8163-8730D102515C}"/>
              </a:ext>
            </a:extLst>
          </p:cNvPr>
          <p:cNvSpPr txBox="1">
            <a:spLocks/>
          </p:cNvSpPr>
          <p:nvPr/>
        </p:nvSpPr>
        <p:spPr>
          <a:xfrm>
            <a:off x="358775" y="554038"/>
            <a:ext cx="7531100" cy="1624012"/>
          </a:xfrm>
          <a:prstGeom prst="rect">
            <a:avLst/>
          </a:prstGeom>
        </p:spPr>
        <p:txBody>
          <a:bodyPr vert="horz" lIns="0" tIns="0" rIns="0" bIns="0" rtlCol="0" anchor="t" anchorCtr="0">
            <a:noAutofit/>
          </a:bodyPr>
          <a:lstStyle>
            <a:lvl1pPr marL="0" algn="l" defTabSz="908541" rtl="0" eaLnBrk="1" latinLnBrk="0" hangingPunct="1">
              <a:lnSpc>
                <a:spcPct val="90000"/>
              </a:lnSpc>
              <a:spcBef>
                <a:spcPct val="0"/>
              </a:spcBef>
              <a:buNone/>
              <a:defRPr lang="en-GB" sz="3188" b="1" i="0" kern="1200" cap="none" baseline="0">
                <a:solidFill>
                  <a:schemeClr val="bg1"/>
                </a:solidFill>
                <a:latin typeface="Century Gothic" panose="020B0502020202020204" pitchFamily="34" charset="0"/>
                <a:ea typeface="+mj-ea"/>
                <a:cs typeface="BT Curve Headline" panose="020B0503020203020204" pitchFamily="34" charset="0"/>
              </a:defRPr>
            </a:lvl1pPr>
          </a:lstStyle>
          <a:p>
            <a:r>
              <a:rPr lang="en-GB" dirty="0"/>
              <a:t>Meet us</a:t>
            </a:r>
          </a:p>
        </p:txBody>
      </p:sp>
      <p:pic>
        <p:nvPicPr>
          <p:cNvPr id="6" name="Picture 5" descr="A picture containing person, outdoor, smiling&#10;&#10;Description automatically generated">
            <a:extLst>
              <a:ext uri="{FF2B5EF4-FFF2-40B4-BE49-F238E27FC236}">
                <a16:creationId xmlns:a16="http://schemas.microsoft.com/office/drawing/2014/main" id="{5E489B67-DCCD-4FCB-A03F-750DFF453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951" y="1715158"/>
            <a:ext cx="1335635" cy="1789539"/>
          </a:xfrm>
          <a:prstGeom prst="rect">
            <a:avLst/>
          </a:prstGeom>
          <a:ln>
            <a:noFill/>
          </a:ln>
          <a:effectLst>
            <a:softEdge rad="112500"/>
          </a:effectLst>
        </p:spPr>
      </p:pic>
    </p:spTree>
    <p:extLst>
      <p:ext uri="{BB962C8B-B14F-4D97-AF65-F5344CB8AC3E}">
        <p14:creationId xmlns:p14="http://schemas.microsoft.com/office/powerpoint/2010/main" val="114213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A7BDD1B-5F93-4432-989D-47809B5E5514}"/>
              </a:ext>
            </a:extLst>
          </p:cNvPr>
          <p:cNvCxnSpPr/>
          <p:nvPr/>
        </p:nvCxnSpPr>
        <p:spPr>
          <a:xfrm>
            <a:off x="1358900" y="3333889"/>
            <a:ext cx="3700917" cy="2969571"/>
          </a:xfrm>
          <a:prstGeom prst="line">
            <a:avLst/>
          </a:prstGeom>
          <a:ln/>
        </p:spPr>
        <p:style>
          <a:lnRef idx="1">
            <a:schemeClr val="accent2"/>
          </a:lnRef>
          <a:fillRef idx="0">
            <a:schemeClr val="accent2"/>
          </a:fillRef>
          <a:effectRef idx="0">
            <a:schemeClr val="accent2"/>
          </a:effectRef>
          <a:fontRef idx="minor">
            <a:schemeClr val="tx1"/>
          </a:fontRef>
        </p:style>
      </p:cxnSp>
      <p:graphicFrame>
        <p:nvGraphicFramePr>
          <p:cNvPr id="2" name="Diagram 1">
            <a:extLst>
              <a:ext uri="{FF2B5EF4-FFF2-40B4-BE49-F238E27FC236}">
                <a16:creationId xmlns:a16="http://schemas.microsoft.com/office/drawing/2014/main" id="{8450AF94-BE09-40DF-8BF2-E7440A3CCFDA}"/>
              </a:ext>
            </a:extLst>
          </p:cNvPr>
          <p:cNvGraphicFramePr/>
          <p:nvPr>
            <p:extLst>
              <p:ext uri="{D42A27DB-BD31-4B8C-83A1-F6EECF244321}">
                <p14:modId xmlns:p14="http://schemas.microsoft.com/office/powerpoint/2010/main" val="183841723"/>
              </p:ext>
            </p:extLst>
          </p:nvPr>
        </p:nvGraphicFramePr>
        <p:xfrm>
          <a:off x="-215900" y="-1358900"/>
          <a:ext cx="12649200" cy="6858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952BDD5-61AB-4B79-AFB2-260ABED26527}"/>
              </a:ext>
            </a:extLst>
          </p:cNvPr>
          <p:cNvSpPr/>
          <p:nvPr/>
        </p:nvSpPr>
        <p:spPr>
          <a:xfrm>
            <a:off x="341452" y="4379608"/>
            <a:ext cx="4718363" cy="1936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EBB2FBB8-1F28-4B76-81B7-DD8304A1D5A6}"/>
              </a:ext>
            </a:extLst>
          </p:cNvPr>
          <p:cNvSpPr>
            <a:spLocks noGrp="1"/>
          </p:cNvSpPr>
          <p:nvPr>
            <p:ph type="title"/>
          </p:nvPr>
        </p:nvSpPr>
        <p:spPr/>
        <p:txBody>
          <a:bodyPr/>
          <a:lstStyle/>
          <a:p>
            <a:r>
              <a:rPr lang="en-GB" dirty="0"/>
              <a:t>A bit about BT</a:t>
            </a:r>
            <a:br>
              <a:rPr lang="en-GB" dirty="0"/>
            </a:br>
            <a:endParaRPr lang="en-GB" dirty="0"/>
          </a:p>
        </p:txBody>
      </p:sp>
      <p:sp>
        <p:nvSpPr>
          <p:cNvPr id="4" name="Rectangle 3">
            <a:extLst>
              <a:ext uri="{FF2B5EF4-FFF2-40B4-BE49-F238E27FC236}">
                <a16:creationId xmlns:a16="http://schemas.microsoft.com/office/drawing/2014/main" id="{A09676B5-6A02-4BD6-BB27-BDE54D1A9C50}"/>
              </a:ext>
            </a:extLst>
          </p:cNvPr>
          <p:cNvSpPr/>
          <p:nvPr/>
        </p:nvSpPr>
        <p:spPr>
          <a:xfrm>
            <a:off x="114300" y="2001854"/>
            <a:ext cx="1244600" cy="13320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5780" name="Picture 4" descr="See the source image">
            <a:extLst>
              <a:ext uri="{FF2B5EF4-FFF2-40B4-BE49-F238E27FC236}">
                <a16:creationId xmlns:a16="http://schemas.microsoft.com/office/drawing/2014/main" id="{897141D0-1CAF-4573-8B51-5A1BBACAF0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799" y="4276611"/>
            <a:ext cx="3782175" cy="2127473"/>
          </a:xfrm>
          <a:prstGeom prst="rect">
            <a:avLst/>
          </a:prstGeom>
          <a:noFill/>
          <a:extLst>
            <a:ext uri="{909E8E84-426E-40DD-AFC4-6F175D3DCCD1}">
              <a14:hiddenFill xmlns:a14="http://schemas.microsoft.com/office/drawing/2010/main">
                <a:solidFill>
                  <a:srgbClr val="FFFFFF"/>
                </a:solidFill>
              </a14:hiddenFill>
            </a:ext>
          </a:extLst>
        </p:spPr>
      </p:pic>
      <p:pic>
        <p:nvPicPr>
          <p:cNvPr id="75782" name="Picture 6" descr="See the source image">
            <a:extLst>
              <a:ext uri="{FF2B5EF4-FFF2-40B4-BE49-F238E27FC236}">
                <a16:creationId xmlns:a16="http://schemas.microsoft.com/office/drawing/2014/main" id="{872A59EB-B54C-47BF-B174-AC2A1DB885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9253" y="4586826"/>
            <a:ext cx="2260562" cy="15070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644F5F79-36A2-4559-9B8C-DC28B37C23FD}"/>
              </a:ext>
            </a:extLst>
          </p:cNvPr>
          <p:cNvCxnSpPr/>
          <p:nvPr/>
        </p:nvCxnSpPr>
        <p:spPr>
          <a:xfrm>
            <a:off x="114300" y="3333889"/>
            <a:ext cx="244299" cy="29695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5DB41C-CFF9-49E3-A306-4D330C5E3E82}"/>
              </a:ext>
            </a:extLst>
          </p:cNvPr>
          <p:cNvCxnSpPr/>
          <p:nvPr/>
        </p:nvCxnSpPr>
        <p:spPr>
          <a:xfrm>
            <a:off x="1358900" y="2001854"/>
            <a:ext cx="3700917" cy="236498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1880D58-3019-4083-8A6E-246D81F39498}"/>
              </a:ext>
            </a:extLst>
          </p:cNvPr>
          <p:cNvCxnSpPr/>
          <p:nvPr/>
        </p:nvCxnSpPr>
        <p:spPr>
          <a:xfrm>
            <a:off x="114300" y="2001854"/>
            <a:ext cx="227153" cy="2364986"/>
          </a:xfrm>
          <a:prstGeom prst="line">
            <a:avLst/>
          </a:prstGeom>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A154C412-B037-4765-9B8E-3D55727C7846}"/>
              </a:ext>
            </a:extLst>
          </p:cNvPr>
          <p:cNvSpPr/>
          <p:nvPr/>
        </p:nvSpPr>
        <p:spPr>
          <a:xfrm>
            <a:off x="341453" y="4366840"/>
            <a:ext cx="4718364" cy="195950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See the source image">
            <a:extLst>
              <a:ext uri="{FF2B5EF4-FFF2-40B4-BE49-F238E27FC236}">
                <a16:creationId xmlns:a16="http://schemas.microsoft.com/office/drawing/2014/main" id="{31F4A937-0EC8-4AC0-A6AB-52F2A15EB9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439" y="4724887"/>
            <a:ext cx="1230922" cy="1230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7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5780"/>
                                        </p:tgtEl>
                                        <p:attrNameLst>
                                          <p:attrName>style.visibility</p:attrName>
                                        </p:attrNameLst>
                                      </p:cBhvr>
                                      <p:to>
                                        <p:strVal val="visible"/>
                                      </p:to>
                                    </p:set>
                                    <p:animEffect transition="in" filter="fade">
                                      <p:cBhvr>
                                        <p:cTn id="16" dur="500"/>
                                        <p:tgtEl>
                                          <p:spTgt spid="75780"/>
                                        </p:tgtEl>
                                      </p:cBhvr>
                                    </p:animEffect>
                                  </p:childTnLst>
                                </p:cTn>
                              </p:par>
                              <p:par>
                                <p:cTn id="17" presetID="10" presetClass="entr" presetSubtype="0" fill="hold" nodeType="withEffect">
                                  <p:stCondLst>
                                    <p:cond delay="0"/>
                                  </p:stCondLst>
                                  <p:childTnLst>
                                    <p:set>
                                      <p:cBhvr>
                                        <p:cTn id="18" dur="1" fill="hold">
                                          <p:stCondLst>
                                            <p:cond delay="0"/>
                                          </p:stCondLst>
                                        </p:cTn>
                                        <p:tgtEl>
                                          <p:spTgt spid="75782"/>
                                        </p:tgtEl>
                                        <p:attrNameLst>
                                          <p:attrName>style.visibility</p:attrName>
                                        </p:attrNameLst>
                                      </p:cBhvr>
                                      <p:to>
                                        <p:strVal val="visible"/>
                                      </p:to>
                                    </p:set>
                                    <p:animEffect transition="in" filter="fade">
                                      <p:cBhvr>
                                        <p:cTn id="19" dur="500"/>
                                        <p:tgtEl>
                                          <p:spTgt spid="757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8A356-8BF9-4201-A7FB-BB5F6B27F4B8}"/>
              </a:ext>
            </a:extLst>
          </p:cNvPr>
          <p:cNvSpPr txBox="1"/>
          <p:nvPr/>
        </p:nvSpPr>
        <p:spPr>
          <a:xfrm>
            <a:off x="865625" y="2021329"/>
            <a:ext cx="7024250" cy="3852273"/>
          </a:xfrm>
          <a:prstGeom prst="rect">
            <a:avLst/>
          </a:prstGeom>
        </p:spPr>
        <p:txBody>
          <a:bodyPr wrap="square" lIns="0" tIns="0" rIns="0" bIns="0" rtlCol="0">
            <a:spAutoFit/>
          </a:bodyPr>
          <a:lstStyle/>
          <a:p>
            <a:pPr marL="342900" lvl="0" indent="-342900">
              <a:lnSpc>
                <a:spcPct val="107000"/>
              </a:lnSpc>
              <a:buFont typeface="Calibri" panose="020F0502020204030204" pitchFamily="34" charset="0"/>
              <a:buChar char="-"/>
            </a:pPr>
            <a:r>
              <a:rPr lang="en-GB" sz="1600" dirty="0">
                <a:solidFill>
                  <a:schemeClr val="bg1"/>
                </a:solidFill>
                <a:effectLst/>
                <a:latin typeface="Century Gothic (body)"/>
                <a:ea typeface="Calibri" panose="020F0502020204030204" pitchFamily="34" charset="0"/>
                <a:cs typeface="Times New Roman" panose="02020603050405020304" pitchFamily="18" charset="0"/>
              </a:rPr>
              <a:t>BT was founded in ____, which was then called electronic telegraph company. It was the world’s first telegraph company. It was a public limited company up until 1982, when it was privatised.</a:t>
            </a:r>
          </a:p>
          <a:p>
            <a:pPr marL="342900" lvl="0" indent="-342900">
              <a:lnSpc>
                <a:spcPct val="107000"/>
              </a:lnSpc>
              <a:buFont typeface="Calibri" panose="020F0502020204030204" pitchFamily="34" charset="0"/>
              <a:buChar char="-"/>
            </a:pPr>
            <a:endParaRPr lang="en-GB" sz="1600" dirty="0">
              <a:solidFill>
                <a:schemeClr val="bg1"/>
              </a:solidFill>
              <a:effectLst/>
              <a:latin typeface="Century Gothic (body)"/>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GB" sz="1600" dirty="0">
                <a:solidFill>
                  <a:schemeClr val="bg1"/>
                </a:solidFill>
                <a:effectLst/>
                <a:latin typeface="Century Gothic (body)"/>
                <a:ea typeface="Calibri" panose="020F0502020204030204" pitchFamily="34" charset="0"/>
                <a:cs typeface="Times New Roman" panose="02020603050405020304" pitchFamily="18" charset="0"/>
              </a:rPr>
              <a:t>BT employs 104,000 people around the world, including __,___ people in the UK and has offices in UK &amp; Ireland, Europe, Americas, Asia, Middle East and Africa.</a:t>
            </a:r>
          </a:p>
          <a:p>
            <a:pPr marL="342900" lvl="0" indent="-342900">
              <a:lnSpc>
                <a:spcPct val="107000"/>
              </a:lnSpc>
              <a:buFont typeface="Calibri" panose="020F0502020204030204" pitchFamily="34" charset="0"/>
              <a:buChar char="-"/>
            </a:pPr>
            <a:endParaRPr lang="en-GB" sz="1600" dirty="0">
              <a:solidFill>
                <a:schemeClr val="bg1"/>
              </a:solidFill>
              <a:effectLst/>
              <a:latin typeface="Century Gothic (body)"/>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600" dirty="0">
                <a:solidFill>
                  <a:schemeClr val="bg1"/>
                </a:solidFill>
                <a:effectLst/>
                <a:latin typeface="Century Gothic (body)"/>
                <a:ea typeface="Calibri" panose="020F0502020204030204" pitchFamily="34" charset="0"/>
                <a:cs typeface="Times New Roman" panose="02020603050405020304" pitchFamily="18" charset="0"/>
              </a:rPr>
              <a:t>BT holds over __ Petabytes of data.</a:t>
            </a:r>
          </a:p>
          <a:p>
            <a:pPr marL="342900" lvl="0" indent="-342900">
              <a:lnSpc>
                <a:spcPct val="107000"/>
              </a:lnSpc>
              <a:spcAft>
                <a:spcPts val="800"/>
              </a:spcAft>
              <a:buFont typeface="Calibri" panose="020F0502020204030204" pitchFamily="34" charset="0"/>
              <a:buChar char="-"/>
            </a:pPr>
            <a:endParaRPr lang="en-GB" sz="1600" dirty="0">
              <a:solidFill>
                <a:schemeClr val="bg1"/>
              </a:solidFill>
              <a:latin typeface="Century Gothic (body)"/>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GB" sz="1600" dirty="0">
                <a:solidFill>
                  <a:schemeClr val="bg1"/>
                </a:solidFill>
                <a:latin typeface="Century Gothic (body)"/>
                <a:cs typeface="Times New Roman" panose="02020603050405020304" pitchFamily="18" charset="0"/>
              </a:rPr>
              <a:t>BT has the second/ third largest Hadoop cluster in Europe</a:t>
            </a:r>
            <a:endParaRPr lang="en-GB" sz="1600" dirty="0">
              <a:solidFill>
                <a:schemeClr val="bg1"/>
              </a:solidFill>
              <a:latin typeface="Century Gothic (body)"/>
            </a:endParaRPr>
          </a:p>
          <a:p>
            <a:pPr algn="l"/>
            <a:endParaRPr lang="en-GB" sz="1400" dirty="0">
              <a:solidFill>
                <a:schemeClr val="bg1"/>
              </a:solidFill>
            </a:endParaRPr>
          </a:p>
          <a:p>
            <a:pPr algn="l"/>
            <a:endParaRPr lang="en-GB" sz="1400" dirty="0">
              <a:solidFill>
                <a:schemeClr val="bg1"/>
              </a:solidFill>
            </a:endParaRPr>
          </a:p>
          <a:p>
            <a:pPr algn="l"/>
            <a:endParaRPr lang="en-GB" sz="1400" dirty="0">
              <a:solidFill>
                <a:schemeClr val="bg1"/>
              </a:solidFill>
            </a:endParaRPr>
          </a:p>
        </p:txBody>
      </p:sp>
      <p:pic>
        <p:nvPicPr>
          <p:cNvPr id="5" name="Picture 4">
            <a:extLst>
              <a:ext uri="{FF2B5EF4-FFF2-40B4-BE49-F238E27FC236}">
                <a16:creationId xmlns:a16="http://schemas.microsoft.com/office/drawing/2014/main" id="{34328887-3E84-4AC7-B780-35B2A03060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42198" y="2799636"/>
            <a:ext cx="3041805" cy="1903239"/>
          </a:xfrm>
          <a:prstGeom prst="rect">
            <a:avLst/>
          </a:prstGeom>
          <a:noFill/>
        </p:spPr>
      </p:pic>
      <p:sp>
        <p:nvSpPr>
          <p:cNvPr id="9" name="Title 2">
            <a:extLst>
              <a:ext uri="{FF2B5EF4-FFF2-40B4-BE49-F238E27FC236}">
                <a16:creationId xmlns:a16="http://schemas.microsoft.com/office/drawing/2014/main" id="{90BD54C9-9C4C-4426-BC0B-AFA1B41E6007}"/>
              </a:ext>
            </a:extLst>
          </p:cNvPr>
          <p:cNvSpPr txBox="1">
            <a:spLocks noGrp="1"/>
          </p:cNvSpPr>
          <p:nvPr>
            <p:ph type="title"/>
          </p:nvPr>
        </p:nvSpPr>
        <p:spPr>
          <a:xfrm>
            <a:off x="358775" y="554038"/>
            <a:ext cx="7531100" cy="1624012"/>
          </a:xfrm>
          <a:prstGeom prst="rect">
            <a:avLst/>
          </a:prstGeom>
        </p:spPr>
        <p:txBody>
          <a:bodyPr vert="horz" lIns="0" tIns="0" rIns="0" bIns="0" rtlCol="0" anchor="t" anchorCtr="0">
            <a:noAutofit/>
          </a:bodyPr>
          <a:lstStyle>
            <a:lvl1pPr algn="l" defTabSz="908541" rtl="0" eaLnBrk="1" latinLnBrk="0" hangingPunct="1">
              <a:lnSpc>
                <a:spcPct val="90000"/>
              </a:lnSpc>
              <a:spcBef>
                <a:spcPct val="0"/>
              </a:spcBef>
              <a:buNone/>
              <a:defRPr sz="3188" b="1" i="0" kern="1200" cap="none" baseline="0">
                <a:solidFill>
                  <a:schemeClr val="bg1"/>
                </a:solidFill>
                <a:latin typeface="Century Gothic" panose="020B0502020202020204" pitchFamily="34" charset="0"/>
                <a:ea typeface="+mj-ea"/>
                <a:cs typeface="BT Curve Headline" panose="020B0503020203020204" pitchFamily="34" charset="0"/>
              </a:defRPr>
            </a:lvl1pPr>
          </a:lstStyle>
          <a:p>
            <a:r>
              <a:rPr lang="en-GB" dirty="0"/>
              <a:t>A bit about BT</a:t>
            </a:r>
            <a:br>
              <a:rPr lang="en-GB" dirty="0"/>
            </a:br>
            <a:endParaRPr lang="en-GB" dirty="0"/>
          </a:p>
        </p:txBody>
      </p:sp>
    </p:spTree>
    <p:extLst>
      <p:ext uri="{BB962C8B-B14F-4D97-AF65-F5344CB8AC3E}">
        <p14:creationId xmlns:p14="http://schemas.microsoft.com/office/powerpoint/2010/main" val="115574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05E7-4A0B-4A58-B6C2-048778CF036D}"/>
              </a:ext>
            </a:extLst>
          </p:cNvPr>
          <p:cNvSpPr>
            <a:spLocks noGrp="1"/>
          </p:cNvSpPr>
          <p:nvPr>
            <p:ph type="title"/>
          </p:nvPr>
        </p:nvSpPr>
        <p:spPr/>
        <p:txBody>
          <a:bodyPr/>
          <a:lstStyle/>
          <a:p>
            <a:r>
              <a:rPr lang="en-GB" dirty="0"/>
              <a:t>Data types</a:t>
            </a:r>
          </a:p>
        </p:txBody>
      </p:sp>
      <p:sp>
        <p:nvSpPr>
          <p:cNvPr id="3" name="Title 1">
            <a:extLst>
              <a:ext uri="{FF2B5EF4-FFF2-40B4-BE49-F238E27FC236}">
                <a16:creationId xmlns:a16="http://schemas.microsoft.com/office/drawing/2014/main" id="{9977761A-E86D-44D6-B30B-B68057CD5B23}"/>
              </a:ext>
            </a:extLst>
          </p:cNvPr>
          <p:cNvSpPr txBox="1">
            <a:spLocks/>
          </p:cNvSpPr>
          <p:nvPr/>
        </p:nvSpPr>
        <p:spPr>
          <a:xfrm>
            <a:off x="4938620" y="3308685"/>
            <a:ext cx="2027664" cy="409074"/>
          </a:xfrm>
          <a:prstGeom prst="rect">
            <a:avLst/>
          </a:prstGeom>
        </p:spPr>
        <p:txBody>
          <a:bodyPr vert="horz" lIns="0" tIns="0" rIns="0" bIns="0" rtlCol="0" anchor="t" anchorCtr="0">
            <a:noAutofit/>
          </a:bodyPr>
          <a:lstStyle>
            <a:lvl1pPr marL="0" algn="l" defTabSz="908557" rtl="0" eaLnBrk="1" latinLnBrk="0" hangingPunct="1">
              <a:lnSpc>
                <a:spcPct val="90000"/>
              </a:lnSpc>
              <a:spcBef>
                <a:spcPct val="0"/>
              </a:spcBef>
              <a:buNone/>
              <a:defRPr lang="en-GB" sz="2590" b="1" kern="1200" dirty="0">
                <a:solidFill>
                  <a:schemeClr val="bg1"/>
                </a:solidFill>
                <a:latin typeface="Century Gothic" panose="020B0502020202020204" pitchFamily="34" charset="0"/>
                <a:ea typeface="+mj-ea"/>
                <a:cs typeface="+mj-cs"/>
              </a:defRPr>
            </a:lvl1pPr>
          </a:lstStyle>
          <a:p>
            <a:r>
              <a:rPr lang="en-GB" dirty="0">
                <a:solidFill>
                  <a:schemeClr val="accent2"/>
                </a:solidFill>
              </a:rPr>
              <a:t>Data types</a:t>
            </a:r>
          </a:p>
        </p:txBody>
      </p:sp>
      <p:sp>
        <p:nvSpPr>
          <p:cNvPr id="4" name="Oval 3">
            <a:extLst>
              <a:ext uri="{FF2B5EF4-FFF2-40B4-BE49-F238E27FC236}">
                <a16:creationId xmlns:a16="http://schemas.microsoft.com/office/drawing/2014/main" id="{421986C2-AED8-4FAE-9740-FBB868D3B1FC}"/>
              </a:ext>
            </a:extLst>
          </p:cNvPr>
          <p:cNvSpPr/>
          <p:nvPr/>
        </p:nvSpPr>
        <p:spPr>
          <a:xfrm>
            <a:off x="2568393" y="2304527"/>
            <a:ext cx="902369" cy="878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a:t>
            </a:r>
          </a:p>
        </p:txBody>
      </p:sp>
      <p:sp>
        <p:nvSpPr>
          <p:cNvPr id="5" name="Oval 4">
            <a:extLst>
              <a:ext uri="{FF2B5EF4-FFF2-40B4-BE49-F238E27FC236}">
                <a16:creationId xmlns:a16="http://schemas.microsoft.com/office/drawing/2014/main" id="{FBCB7B23-F706-450A-9FDB-5A5381C26B12}"/>
              </a:ext>
            </a:extLst>
          </p:cNvPr>
          <p:cNvSpPr/>
          <p:nvPr/>
        </p:nvSpPr>
        <p:spPr>
          <a:xfrm>
            <a:off x="1594785" y="3921815"/>
            <a:ext cx="2027664" cy="2002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timestamp</a:t>
            </a:r>
          </a:p>
        </p:txBody>
      </p:sp>
      <p:sp>
        <p:nvSpPr>
          <p:cNvPr id="6" name="Oval 5">
            <a:extLst>
              <a:ext uri="{FF2B5EF4-FFF2-40B4-BE49-F238E27FC236}">
                <a16:creationId xmlns:a16="http://schemas.microsoft.com/office/drawing/2014/main" id="{49D2CBBB-6A5B-48B4-922A-14DB614C8136}"/>
              </a:ext>
            </a:extLst>
          </p:cNvPr>
          <p:cNvSpPr/>
          <p:nvPr/>
        </p:nvSpPr>
        <p:spPr>
          <a:xfrm>
            <a:off x="3804131" y="832580"/>
            <a:ext cx="1143344" cy="1172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float</a:t>
            </a:r>
          </a:p>
        </p:txBody>
      </p:sp>
      <p:sp>
        <p:nvSpPr>
          <p:cNvPr id="7" name="Oval 6">
            <a:extLst>
              <a:ext uri="{FF2B5EF4-FFF2-40B4-BE49-F238E27FC236}">
                <a16:creationId xmlns:a16="http://schemas.microsoft.com/office/drawing/2014/main" id="{32C920C3-81CC-4C60-BBFC-9E02ED5C721D}"/>
              </a:ext>
            </a:extLst>
          </p:cNvPr>
          <p:cNvSpPr/>
          <p:nvPr/>
        </p:nvSpPr>
        <p:spPr>
          <a:xfrm>
            <a:off x="5838813" y="1411661"/>
            <a:ext cx="1159043" cy="11184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string</a:t>
            </a:r>
          </a:p>
        </p:txBody>
      </p:sp>
      <p:sp>
        <p:nvSpPr>
          <p:cNvPr id="8" name="Oval 7">
            <a:extLst>
              <a:ext uri="{FF2B5EF4-FFF2-40B4-BE49-F238E27FC236}">
                <a16:creationId xmlns:a16="http://schemas.microsoft.com/office/drawing/2014/main" id="{3B5E207B-6AAD-4303-86E1-EF84A1AF1DBB}"/>
              </a:ext>
            </a:extLst>
          </p:cNvPr>
          <p:cNvSpPr/>
          <p:nvPr/>
        </p:nvSpPr>
        <p:spPr>
          <a:xfrm>
            <a:off x="8085096" y="1556706"/>
            <a:ext cx="1104655" cy="1034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array</a:t>
            </a:r>
          </a:p>
        </p:txBody>
      </p:sp>
      <p:sp>
        <p:nvSpPr>
          <p:cNvPr id="9" name="Oval 8">
            <a:extLst>
              <a:ext uri="{FF2B5EF4-FFF2-40B4-BE49-F238E27FC236}">
                <a16:creationId xmlns:a16="http://schemas.microsoft.com/office/drawing/2014/main" id="{02CDE136-03CC-4BC5-9D85-9FA8684A79B3}"/>
              </a:ext>
            </a:extLst>
          </p:cNvPr>
          <p:cNvSpPr/>
          <p:nvPr/>
        </p:nvSpPr>
        <p:spPr>
          <a:xfrm>
            <a:off x="4817647" y="4719629"/>
            <a:ext cx="971699" cy="921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bool</a:t>
            </a:r>
          </a:p>
        </p:txBody>
      </p:sp>
      <p:sp>
        <p:nvSpPr>
          <p:cNvPr id="10" name="Oval 9">
            <a:extLst>
              <a:ext uri="{FF2B5EF4-FFF2-40B4-BE49-F238E27FC236}">
                <a16:creationId xmlns:a16="http://schemas.microsoft.com/office/drawing/2014/main" id="{143C7714-89BA-48DA-BAF2-D3664FB754C9}"/>
              </a:ext>
            </a:extLst>
          </p:cNvPr>
          <p:cNvSpPr/>
          <p:nvPr/>
        </p:nvSpPr>
        <p:spPr>
          <a:xfrm>
            <a:off x="6655798" y="4420648"/>
            <a:ext cx="1878933" cy="1777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datetime</a:t>
            </a:r>
          </a:p>
        </p:txBody>
      </p:sp>
      <p:sp>
        <p:nvSpPr>
          <p:cNvPr id="11" name="Oval 10">
            <a:extLst>
              <a:ext uri="{FF2B5EF4-FFF2-40B4-BE49-F238E27FC236}">
                <a16:creationId xmlns:a16="http://schemas.microsoft.com/office/drawing/2014/main" id="{EDB0E609-190F-4DBE-85AC-96EAE03D54C0}"/>
              </a:ext>
            </a:extLst>
          </p:cNvPr>
          <p:cNvSpPr/>
          <p:nvPr/>
        </p:nvSpPr>
        <p:spPr>
          <a:xfrm>
            <a:off x="8485499" y="3034968"/>
            <a:ext cx="1009040" cy="10342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char</a:t>
            </a:r>
          </a:p>
        </p:txBody>
      </p:sp>
    </p:spTree>
    <p:extLst>
      <p:ext uri="{BB962C8B-B14F-4D97-AF65-F5344CB8AC3E}">
        <p14:creationId xmlns:p14="http://schemas.microsoft.com/office/powerpoint/2010/main" val="2468916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A3F5671-0B54-4E92-84C9-BBA2AF789021}"/>
              </a:ext>
            </a:extLst>
          </p:cNvPr>
          <p:cNvSpPr/>
          <p:nvPr/>
        </p:nvSpPr>
        <p:spPr>
          <a:xfrm>
            <a:off x="0" y="1454726"/>
            <a:ext cx="12192000" cy="4145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24CB1C7-B57C-4B6B-8529-C98F7A3B8F53}"/>
              </a:ext>
            </a:extLst>
          </p:cNvPr>
          <p:cNvSpPr>
            <a:spLocks noGrp="1"/>
          </p:cNvSpPr>
          <p:nvPr>
            <p:ph type="title"/>
          </p:nvPr>
        </p:nvSpPr>
        <p:spPr/>
        <p:txBody>
          <a:bodyPr/>
          <a:lstStyle/>
          <a:p>
            <a:r>
              <a:rPr lang="en-GB" dirty="0"/>
              <a:t>What kind of tools do we use?</a:t>
            </a:r>
          </a:p>
        </p:txBody>
      </p:sp>
      <p:pic>
        <p:nvPicPr>
          <p:cNvPr id="4" name="Picture 3" descr="SQL: Execute Scripts and Functions">
            <a:extLst>
              <a:ext uri="{FF2B5EF4-FFF2-40B4-BE49-F238E27FC236}">
                <a16:creationId xmlns:a16="http://schemas.microsoft.com/office/drawing/2014/main" id="{B19D3D9D-2C3A-4231-8B59-077F83642D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9161" y="1962907"/>
            <a:ext cx="2018075" cy="1296637"/>
          </a:xfrm>
          <a:prstGeom prst="rect">
            <a:avLst/>
          </a:prstGeom>
          <a:noFill/>
          <a:ln>
            <a:noFill/>
          </a:ln>
        </p:spPr>
      </p:pic>
      <p:pic>
        <p:nvPicPr>
          <p:cNvPr id="5" name="Picture 4" descr="Python Logo, history, meaning, symbol, PNG">
            <a:extLst>
              <a:ext uri="{FF2B5EF4-FFF2-40B4-BE49-F238E27FC236}">
                <a16:creationId xmlns:a16="http://schemas.microsoft.com/office/drawing/2014/main" id="{6DE459CA-D2C3-4558-9160-86474C3218A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86426" y="2103660"/>
            <a:ext cx="2120352" cy="1209669"/>
          </a:xfrm>
          <a:prstGeom prst="rect">
            <a:avLst/>
          </a:prstGeom>
          <a:noFill/>
          <a:ln>
            <a:noFill/>
          </a:ln>
        </p:spPr>
      </p:pic>
      <p:pic>
        <p:nvPicPr>
          <p:cNvPr id="6" name="Picture 5" descr="R and R Studio and data.world">
            <a:extLst>
              <a:ext uri="{FF2B5EF4-FFF2-40B4-BE49-F238E27FC236}">
                <a16:creationId xmlns:a16="http://schemas.microsoft.com/office/drawing/2014/main" id="{7E2A9C2C-F9A0-4CF0-B29C-E48EC308811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4317" y="2103660"/>
            <a:ext cx="1403036" cy="1155884"/>
          </a:xfrm>
          <a:prstGeom prst="rect">
            <a:avLst/>
          </a:prstGeom>
          <a:noFill/>
          <a:ln>
            <a:noFill/>
          </a:ln>
        </p:spPr>
      </p:pic>
      <p:pic>
        <p:nvPicPr>
          <p:cNvPr id="7" name="Picture 6">
            <a:extLst>
              <a:ext uri="{FF2B5EF4-FFF2-40B4-BE49-F238E27FC236}">
                <a16:creationId xmlns:a16="http://schemas.microsoft.com/office/drawing/2014/main" id="{5B1DA45F-8C33-4357-A35B-83E4B9B2F51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64827" y="3767725"/>
            <a:ext cx="2370893" cy="1209669"/>
          </a:xfrm>
          <a:prstGeom prst="rect">
            <a:avLst/>
          </a:prstGeom>
          <a:noFill/>
          <a:ln>
            <a:noFill/>
          </a:ln>
        </p:spPr>
      </p:pic>
      <p:pic>
        <p:nvPicPr>
          <p:cNvPr id="8" name="Picture 7">
            <a:extLst>
              <a:ext uri="{FF2B5EF4-FFF2-40B4-BE49-F238E27FC236}">
                <a16:creationId xmlns:a16="http://schemas.microsoft.com/office/drawing/2014/main" id="{8ADB0AEE-4A4E-44B9-AE16-29DB52C8F8D6}"/>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3267051" y="3863077"/>
            <a:ext cx="1247859" cy="1118359"/>
          </a:xfrm>
          <a:prstGeom prst="rect">
            <a:avLst/>
          </a:prstGeom>
          <a:noFill/>
          <a:ln>
            <a:noFill/>
          </a:ln>
        </p:spPr>
      </p:pic>
      <p:pic>
        <p:nvPicPr>
          <p:cNvPr id="9" name="Picture 8">
            <a:extLst>
              <a:ext uri="{FF2B5EF4-FFF2-40B4-BE49-F238E27FC236}">
                <a16:creationId xmlns:a16="http://schemas.microsoft.com/office/drawing/2014/main" id="{A7F8E2A4-198B-43BE-99BE-6C04D9871E1A}"/>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77117" y="3824447"/>
            <a:ext cx="1247858" cy="1286624"/>
          </a:xfrm>
          <a:prstGeom prst="rect">
            <a:avLst/>
          </a:prstGeom>
          <a:noFill/>
          <a:ln>
            <a:noFill/>
          </a:ln>
        </p:spPr>
      </p:pic>
      <p:pic>
        <p:nvPicPr>
          <p:cNvPr id="10" name="Picture 9">
            <a:extLst>
              <a:ext uri="{FF2B5EF4-FFF2-40B4-BE49-F238E27FC236}">
                <a16:creationId xmlns:a16="http://schemas.microsoft.com/office/drawing/2014/main" id="{BCF758B2-491E-4517-AE05-87347AA4E666}"/>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8777" y="3951455"/>
            <a:ext cx="1675015" cy="992369"/>
          </a:xfrm>
          <a:prstGeom prst="rect">
            <a:avLst/>
          </a:prstGeom>
          <a:noFill/>
          <a:ln>
            <a:noFill/>
          </a:ln>
        </p:spPr>
      </p:pic>
      <p:pic>
        <p:nvPicPr>
          <p:cNvPr id="12" name="Picture 11">
            <a:extLst>
              <a:ext uri="{FF2B5EF4-FFF2-40B4-BE49-F238E27FC236}">
                <a16:creationId xmlns:a16="http://schemas.microsoft.com/office/drawing/2014/main" id="{18AD324B-24D2-4DBB-8FF0-E08B8285B0B0}"/>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9578777" y="1923320"/>
            <a:ext cx="1579109" cy="1624134"/>
          </a:xfrm>
          <a:prstGeom prst="rect">
            <a:avLst/>
          </a:prstGeom>
          <a:noFill/>
          <a:ln>
            <a:noFill/>
          </a:ln>
        </p:spPr>
      </p:pic>
      <p:pic>
        <p:nvPicPr>
          <p:cNvPr id="13" name="Picture 12">
            <a:extLst>
              <a:ext uri="{FF2B5EF4-FFF2-40B4-BE49-F238E27FC236}">
                <a16:creationId xmlns:a16="http://schemas.microsoft.com/office/drawing/2014/main" id="{39662AD1-27D9-4A26-8D68-90E3CA83E50A}"/>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7243134" y="3667831"/>
            <a:ext cx="1550707" cy="1508850"/>
          </a:xfrm>
          <a:prstGeom prst="rect">
            <a:avLst/>
          </a:prstGeom>
          <a:noFill/>
          <a:ln>
            <a:noFill/>
          </a:ln>
        </p:spPr>
      </p:pic>
      <p:pic>
        <p:nvPicPr>
          <p:cNvPr id="48130" name="Picture 2" descr="CTS and Looker Form Partnership">
            <a:extLst>
              <a:ext uri="{FF2B5EF4-FFF2-40B4-BE49-F238E27FC236}">
                <a16:creationId xmlns:a16="http://schemas.microsoft.com/office/drawing/2014/main" id="{903613A7-587E-4C2E-AF97-28CB47BB41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8801" y="1810064"/>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5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EAC4-B706-4838-A588-99A996AAC175}"/>
              </a:ext>
            </a:extLst>
          </p:cNvPr>
          <p:cNvSpPr>
            <a:spLocks noGrp="1"/>
          </p:cNvSpPr>
          <p:nvPr>
            <p:ph type="title"/>
          </p:nvPr>
        </p:nvSpPr>
        <p:spPr>
          <a:xfrm>
            <a:off x="550718" y="1677409"/>
            <a:ext cx="10920846" cy="1624135"/>
          </a:xfrm>
        </p:spPr>
        <p:txBody>
          <a:bodyPr/>
          <a:lstStyle/>
          <a:p>
            <a:pPr algn="ctr"/>
            <a:r>
              <a:rPr lang="en-GB" sz="4400" dirty="0"/>
              <a:t>Why are some customers leaving us?</a:t>
            </a:r>
          </a:p>
        </p:txBody>
      </p:sp>
      <p:sp>
        <p:nvSpPr>
          <p:cNvPr id="3" name="TextBox 2">
            <a:extLst>
              <a:ext uri="{FF2B5EF4-FFF2-40B4-BE49-F238E27FC236}">
                <a16:creationId xmlns:a16="http://schemas.microsoft.com/office/drawing/2014/main" id="{2168D84A-D03F-47A1-9B92-A817DD5ADCB2}"/>
              </a:ext>
            </a:extLst>
          </p:cNvPr>
          <p:cNvSpPr txBox="1"/>
          <p:nvPr/>
        </p:nvSpPr>
        <p:spPr>
          <a:xfrm>
            <a:off x="1609297" y="2593658"/>
            <a:ext cx="9144000" cy="707886"/>
          </a:xfrm>
          <a:prstGeom prst="rect">
            <a:avLst/>
          </a:prstGeom>
          <a:noFill/>
        </p:spPr>
        <p:txBody>
          <a:bodyPr wrap="square">
            <a:spAutoFit/>
          </a:bodyPr>
          <a:lstStyle/>
          <a:p>
            <a:pPr algn="ctr"/>
            <a:r>
              <a:rPr lang="en-GB" sz="2000" dirty="0">
                <a:solidFill>
                  <a:schemeClr val="bg1"/>
                </a:solidFill>
              </a:rPr>
              <a:t>Can you help us understand why some customers stop using our services?</a:t>
            </a:r>
          </a:p>
        </p:txBody>
      </p:sp>
      <p:sp>
        <p:nvSpPr>
          <p:cNvPr id="4" name="TextBox 3">
            <a:extLst>
              <a:ext uri="{FF2B5EF4-FFF2-40B4-BE49-F238E27FC236}">
                <a16:creationId xmlns:a16="http://schemas.microsoft.com/office/drawing/2014/main" id="{4AC90D01-0B16-49FE-9EE8-D48C1D17EF98}"/>
              </a:ext>
            </a:extLst>
          </p:cNvPr>
          <p:cNvSpPr txBox="1"/>
          <p:nvPr/>
        </p:nvSpPr>
        <p:spPr>
          <a:xfrm flipH="1">
            <a:off x="470448" y="3958936"/>
            <a:ext cx="5126356" cy="1384995"/>
          </a:xfrm>
          <a:prstGeom prst="rect">
            <a:avLst/>
          </a:prstGeom>
          <a:solidFill>
            <a:schemeClr val="tx1">
              <a:alpha val="76000"/>
            </a:schemeClr>
          </a:solidFill>
        </p:spPr>
        <p:txBody>
          <a:bodyPr wrap="square" rtlCol="0">
            <a:spAutoFit/>
          </a:bodyPr>
          <a:lstStyle/>
          <a:p>
            <a:pPr algn="ctr"/>
            <a:r>
              <a:rPr lang="en-GB" sz="2800" b="1" u="sng" dirty="0">
                <a:solidFill>
                  <a:schemeClr val="bg1"/>
                </a:solidFill>
              </a:rPr>
              <a:t>Approach A</a:t>
            </a:r>
          </a:p>
          <a:p>
            <a:pPr algn="ctr"/>
            <a:r>
              <a:rPr lang="en-GB" sz="2800" dirty="0">
                <a:solidFill>
                  <a:schemeClr val="bg1"/>
                </a:solidFill>
              </a:rPr>
              <a:t>Can you help the Strategy Analyst team?</a:t>
            </a:r>
          </a:p>
        </p:txBody>
      </p:sp>
      <p:sp>
        <p:nvSpPr>
          <p:cNvPr id="5" name="TextBox 4">
            <a:extLst>
              <a:ext uri="{FF2B5EF4-FFF2-40B4-BE49-F238E27FC236}">
                <a16:creationId xmlns:a16="http://schemas.microsoft.com/office/drawing/2014/main" id="{F279FBBB-F100-494C-937D-FDF3B4AE5C2C}"/>
              </a:ext>
            </a:extLst>
          </p:cNvPr>
          <p:cNvSpPr txBox="1"/>
          <p:nvPr/>
        </p:nvSpPr>
        <p:spPr>
          <a:xfrm flipH="1">
            <a:off x="6338455" y="3958936"/>
            <a:ext cx="5519931" cy="1384995"/>
          </a:xfrm>
          <a:prstGeom prst="rect">
            <a:avLst/>
          </a:prstGeom>
          <a:solidFill>
            <a:schemeClr val="tx1">
              <a:alpha val="76000"/>
            </a:schemeClr>
          </a:solidFill>
        </p:spPr>
        <p:txBody>
          <a:bodyPr wrap="square" rtlCol="0">
            <a:spAutoFit/>
          </a:bodyPr>
          <a:lstStyle/>
          <a:p>
            <a:pPr algn="ctr"/>
            <a:r>
              <a:rPr lang="en-GB" sz="2800" b="1" u="sng" dirty="0">
                <a:solidFill>
                  <a:schemeClr val="bg1"/>
                </a:solidFill>
              </a:rPr>
              <a:t>Approach B</a:t>
            </a:r>
          </a:p>
          <a:p>
            <a:pPr algn="ctr"/>
            <a:r>
              <a:rPr lang="en-GB" sz="2800" dirty="0">
                <a:solidFill>
                  <a:schemeClr val="bg1"/>
                </a:solidFill>
              </a:rPr>
              <a:t>Can you help the Data Science team?</a:t>
            </a:r>
          </a:p>
        </p:txBody>
      </p:sp>
    </p:spTree>
    <p:extLst>
      <p:ext uri="{BB962C8B-B14F-4D97-AF65-F5344CB8AC3E}">
        <p14:creationId xmlns:p14="http://schemas.microsoft.com/office/powerpoint/2010/main" val="1371570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F3-EEF7-46E4-8166-CB914D7D7C12}"/>
              </a:ext>
            </a:extLst>
          </p:cNvPr>
          <p:cNvSpPr>
            <a:spLocks noGrp="1"/>
          </p:cNvSpPr>
          <p:nvPr>
            <p:ph type="title"/>
          </p:nvPr>
        </p:nvSpPr>
        <p:spPr/>
        <p:txBody>
          <a:bodyPr/>
          <a:lstStyle/>
          <a:p>
            <a:r>
              <a:rPr lang="en-GB" dirty="0"/>
              <a:t>Data Snapshot</a:t>
            </a:r>
          </a:p>
        </p:txBody>
      </p:sp>
      <p:sp>
        <p:nvSpPr>
          <p:cNvPr id="3" name="TextBox 2">
            <a:extLst>
              <a:ext uri="{FF2B5EF4-FFF2-40B4-BE49-F238E27FC236}">
                <a16:creationId xmlns:a16="http://schemas.microsoft.com/office/drawing/2014/main" id="{B7DABB8B-61F3-4BC9-B1AB-46F217D1AA74}"/>
              </a:ext>
            </a:extLst>
          </p:cNvPr>
          <p:cNvSpPr txBox="1"/>
          <p:nvPr/>
        </p:nvSpPr>
        <p:spPr>
          <a:xfrm>
            <a:off x="627351" y="2178675"/>
            <a:ext cx="16073437" cy="646331"/>
          </a:xfrm>
          <a:prstGeom prst="rect">
            <a:avLst/>
          </a:prstGeom>
          <a:noFill/>
        </p:spPr>
        <p:txBody>
          <a:bodyPr wrap="square" rtlCol="0">
            <a:spAutoFit/>
          </a:bodyPr>
          <a:lstStyle/>
          <a:p>
            <a:r>
              <a:rPr lang="en-GB" dirty="0">
                <a:solidFill>
                  <a:schemeClr val="bg1"/>
                </a:solidFill>
                <a:effectLst/>
                <a:latin typeface="+mj-lt"/>
                <a:ea typeface="Calibri" panose="020F0502020204030204" pitchFamily="34" charset="0"/>
                <a:cs typeface="Arial" panose="020B0604020202020204" pitchFamily="34" charset="0"/>
              </a:rPr>
              <a:t>7043 rows  of data containing customers attributes and whether they left the company or not.</a:t>
            </a:r>
          </a:p>
          <a:p>
            <a:r>
              <a:rPr lang="en-GB" dirty="0">
                <a:solidFill>
                  <a:schemeClr val="bg1"/>
                </a:solidFill>
                <a:latin typeface="+mj-lt"/>
                <a:ea typeface="Calibri" panose="020F0502020204030204" pitchFamily="34" charset="0"/>
                <a:cs typeface="Arial" panose="020B0604020202020204" pitchFamily="34" charset="0"/>
              </a:rPr>
              <a:t>It’s not real BT data, but it’s similar to what we use every day.</a:t>
            </a:r>
            <a:r>
              <a:rPr lang="en-GB" dirty="0">
                <a:solidFill>
                  <a:schemeClr val="bg1"/>
                </a:solidFill>
                <a:effectLst/>
                <a:latin typeface="+mj-lt"/>
                <a:ea typeface="Calibri" panose="020F0502020204030204" pitchFamily="34" charset="0"/>
                <a:cs typeface="Arial" panose="020B0604020202020204" pitchFamily="34" charset="0"/>
              </a:rPr>
              <a:t> </a:t>
            </a:r>
            <a:endParaRPr lang="en-GB" dirty="0">
              <a:solidFill>
                <a:schemeClr val="bg1"/>
              </a:solidFill>
              <a:latin typeface="+mj-lt"/>
            </a:endParaRPr>
          </a:p>
        </p:txBody>
      </p:sp>
      <p:pic>
        <p:nvPicPr>
          <p:cNvPr id="5" name="Picture 4">
            <a:extLst>
              <a:ext uri="{FF2B5EF4-FFF2-40B4-BE49-F238E27FC236}">
                <a16:creationId xmlns:a16="http://schemas.microsoft.com/office/drawing/2014/main" id="{32BD1CCE-B3E3-4DA9-8670-278D99102549}"/>
              </a:ext>
            </a:extLst>
          </p:cNvPr>
          <p:cNvPicPr>
            <a:picLocks noChangeAspect="1"/>
          </p:cNvPicPr>
          <p:nvPr/>
        </p:nvPicPr>
        <p:blipFill>
          <a:blip r:embed="rId2"/>
          <a:stretch>
            <a:fillRect/>
          </a:stretch>
        </p:blipFill>
        <p:spPr>
          <a:xfrm>
            <a:off x="1312545" y="3429000"/>
            <a:ext cx="9566910" cy="2309538"/>
          </a:xfrm>
          <a:prstGeom prst="rect">
            <a:avLst/>
          </a:prstGeom>
        </p:spPr>
      </p:pic>
    </p:spTree>
    <p:extLst>
      <p:ext uri="{BB962C8B-B14F-4D97-AF65-F5344CB8AC3E}">
        <p14:creationId xmlns:p14="http://schemas.microsoft.com/office/powerpoint/2010/main" val="4964501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75nfHsSNsCWhySFw7olU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wUk8vg0at3HGRHBkUadx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A7899AQYOVdBMwkE9_qqx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E5W3WoDiOgVU5uwhhPw7u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UK55ifS9REqUdU_2YrHPS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Z2NIsdl8drn4Gr1Nlwp9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XME7cZJhuZIY6WbqVhWnk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laVWw_vIvSSeJLcA9WK4l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LCpYo0ECehPQcn8ZQTBR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dw1AJTfhJkOgaL_dq0qA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9JK.zQoEL7_WH1UlEvpQ.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7BPkrT_P8IpKjE6P9CYrU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brUWsIOlCwxAKVZTAXwOp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1hrwJP9PPimRT75gjoSZ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G1rtvxFIRqo9L..2_gSYa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0V_lmuAGWnCjszYwETrFu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FC.xGZWSqK655dQPhfI0o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10vSEYfrRUKleEHtrFE4E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zm8Q3.mn0RKPo4fTHyH71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QmvUJ7aNxRns9Y6x1uCxi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2WyU5.GB1t6JkMU88aE40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X3DssRoFZjW5uX3jFE70u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w2PF7lT7TiQf.MZZEV0p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T_ppt_widescreen_mountain">
  <a:themeElements>
    <a:clrScheme name="BT">
      <a:dk1>
        <a:srgbClr val="000000"/>
      </a:dk1>
      <a:lt1>
        <a:srgbClr val="FFFFFF"/>
      </a:lt1>
      <a:dk2>
        <a:srgbClr val="000000"/>
      </a:dk2>
      <a:lt2>
        <a:srgbClr val="3C3C3B"/>
      </a:lt2>
      <a:accent1>
        <a:srgbClr val="5514B3"/>
      </a:accent1>
      <a:accent2>
        <a:srgbClr val="FF6EFF"/>
      </a:accent2>
      <a:accent3>
        <a:srgbClr val="00A0D6"/>
      </a:accent3>
      <a:accent4>
        <a:srgbClr val="000000"/>
      </a:accent4>
      <a:accent5>
        <a:srgbClr val="9D9D9D"/>
      </a:accent5>
      <a:accent6>
        <a:srgbClr val="DADADA"/>
      </a:accent6>
      <a:hlink>
        <a:srgbClr val="5514B3"/>
      </a:hlink>
      <a:folHlink>
        <a:srgbClr val="FF6E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chorCtr="0">
        <a:noAutofit/>
      </a:bodyPr>
      <a:lstStyle>
        <a:defPPr algn="l">
          <a:defRPr smtClean="0"/>
        </a:defPPr>
      </a:lstStyle>
    </a:txDef>
  </a:objectDefaults>
  <a:extraClrSchemeLst/>
  <a:extLst>
    <a:ext uri="{05A4C25C-085E-4340-85A3-A5531E510DB2}">
      <thm15:themeFamily xmlns:thm15="http://schemas.microsoft.com/office/thememl/2012/main" name="Leading through change 08-10-19.potx" id="{B6B0C372-C60B-4BDE-906B-3219B2A89465}" vid="{40ECCDE5-1CC1-47EE-B09E-1613F5E8E444}"/>
    </a:ext>
  </a:extLst>
</a:theme>
</file>

<file path=ppt/theme/theme2.xml><?xml version="1.0" encoding="utf-8"?>
<a:theme xmlns:a="http://schemas.openxmlformats.org/drawingml/2006/main" name="4_BT_ppt_widescreen_mountain">
  <a:themeElements>
    <a:clrScheme name="BT Theme Colours">
      <a:dk1>
        <a:srgbClr val="000000"/>
      </a:dk1>
      <a:lt1>
        <a:srgbClr val="FFFFFF"/>
      </a:lt1>
      <a:dk2>
        <a:srgbClr val="000000"/>
      </a:dk2>
      <a:lt2>
        <a:srgbClr val="3C3C3B"/>
      </a:lt2>
      <a:accent1>
        <a:srgbClr val="5514B4"/>
      </a:accent1>
      <a:accent2>
        <a:srgbClr val="FF80FF"/>
      </a:accent2>
      <a:accent3>
        <a:srgbClr val="FF5A4B"/>
      </a:accent3>
      <a:accent4>
        <a:srgbClr val="1EC8E6"/>
      </a:accent4>
      <a:accent5>
        <a:srgbClr val="AAAAAA"/>
      </a:accent5>
      <a:accent6>
        <a:srgbClr val="D9D9D9"/>
      </a:accent6>
      <a:hlink>
        <a:srgbClr val="5514B3"/>
      </a:hlink>
      <a:folHlink>
        <a:srgbClr val="5514B4"/>
      </a:folHlink>
    </a:clrScheme>
    <a:fontScheme name="BT Fonts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lIns="0" tIns="0" rIns="0" bIns="0" rtlCol="0" anchor="ctr"/>
      <a:lstStyle>
        <a:defPPr algn="ctr">
          <a:defRPr sz="1050" b="0" i="0" dirty="0" err="1" smtClean="0">
            <a:latin typeface="Century Gothic" panose="020B0502020202020204" pitchFamily="34" charset="0"/>
            <a:cs typeface="BT Curve" panose="020B0503020203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spAutoFit/>
      </a:bodyPr>
      <a:lstStyle>
        <a:defPPr algn="l">
          <a:defRPr sz="1400" dirty="0" smtClean="0"/>
        </a:defPPr>
      </a:lstStyle>
    </a:txDef>
  </a:objectDefaults>
  <a:extraClrSchemeLst/>
  <a:extLst>
    <a:ext uri="{05A4C25C-085E-4340-85A3-A5531E510DB2}">
      <thm15:themeFamily xmlns:thm15="http://schemas.microsoft.com/office/thememl/2012/main" name="BT_PPT_Template_CenturyGothic_v2.3b.potx" id="{A3EEAEF4-85B4-42EA-989F-AD22631C1F5D}" vid="{C8F97E9B-81FC-458A-965A-BE2FE14EBB9D}"/>
    </a:ext>
  </a:extLst>
</a:theme>
</file>

<file path=ppt/theme/theme3.xml><?xml version="1.0" encoding="utf-8"?>
<a:theme xmlns:a="http://schemas.openxmlformats.org/drawingml/2006/main" name="5_BT_ppt_widescreen_mountain">
  <a:themeElements>
    <a:clrScheme name="BT Theme Colours">
      <a:dk1>
        <a:srgbClr val="000000"/>
      </a:dk1>
      <a:lt1>
        <a:srgbClr val="FFFFFF"/>
      </a:lt1>
      <a:dk2>
        <a:srgbClr val="000000"/>
      </a:dk2>
      <a:lt2>
        <a:srgbClr val="3C3C3B"/>
      </a:lt2>
      <a:accent1>
        <a:srgbClr val="5514B4"/>
      </a:accent1>
      <a:accent2>
        <a:srgbClr val="FF80FF"/>
      </a:accent2>
      <a:accent3>
        <a:srgbClr val="FF5A4B"/>
      </a:accent3>
      <a:accent4>
        <a:srgbClr val="1EC8E6"/>
      </a:accent4>
      <a:accent5>
        <a:srgbClr val="AAAAAA"/>
      </a:accent5>
      <a:accent6>
        <a:srgbClr val="D9D9D9"/>
      </a:accent6>
      <a:hlink>
        <a:srgbClr val="5514B3"/>
      </a:hlink>
      <a:folHlink>
        <a:srgbClr val="5514B4"/>
      </a:folHlink>
    </a:clrScheme>
    <a:fontScheme name="BT Fonts 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lIns="0" tIns="0" rIns="0" bIns="0" rtlCol="0" anchor="ctr"/>
      <a:lstStyle>
        <a:defPPr algn="ctr">
          <a:defRPr sz="1050" b="0" i="0" dirty="0" err="1" smtClean="0">
            <a:latin typeface="Century Gothic" panose="020B0502020202020204" pitchFamily="34" charset="0"/>
            <a:cs typeface="BT Curve" panose="020B0503020203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spAutoFit/>
      </a:bodyPr>
      <a:lstStyle>
        <a:defPPr algn="l">
          <a:defRPr sz="1400" dirty="0" smtClean="0"/>
        </a:defPPr>
      </a:lstStyle>
    </a:txDef>
  </a:objectDefaults>
  <a:extraClrSchemeLst/>
  <a:extLst>
    <a:ext uri="{05A4C25C-085E-4340-85A3-A5531E510DB2}">
      <thm15:themeFamily xmlns:thm15="http://schemas.microsoft.com/office/thememl/2012/main" name="BT_PPT_Template_CenturyGothic_v2.3b.potx" id="{A3EEAEF4-85B4-42EA-989F-AD22631C1F5D}" vid="{C8F97E9B-81FC-458A-965A-BE2FE14EBB9D}"/>
    </a:ext>
  </a:extLst>
</a:theme>
</file>

<file path=ppt/theme/theme4.xml><?xml version="1.0" encoding="utf-8"?>
<a:theme xmlns:a="http://schemas.openxmlformats.org/drawingml/2006/main" name="4_Consumer_widescreen">
  <a:themeElements>
    <a:clrScheme name="Consumer_colour">
      <a:dk1>
        <a:srgbClr val="333333"/>
      </a:dk1>
      <a:lt1>
        <a:srgbClr val="FFFFFF"/>
      </a:lt1>
      <a:dk2>
        <a:srgbClr val="6400AA"/>
      </a:dk2>
      <a:lt2>
        <a:srgbClr val="F6F4F0"/>
      </a:lt2>
      <a:accent1>
        <a:srgbClr val="55379B"/>
      </a:accent1>
      <a:accent2>
        <a:srgbClr val="34A1A0"/>
      </a:accent2>
      <a:accent3>
        <a:srgbClr val="C81E6E"/>
      </a:accent3>
      <a:accent4>
        <a:srgbClr val="666666"/>
      </a:accent4>
      <a:accent5>
        <a:srgbClr val="00A0D6"/>
      </a:accent5>
      <a:accent6>
        <a:srgbClr val="E60050"/>
      </a:accent6>
      <a:hlink>
        <a:srgbClr val="321E5B"/>
      </a:hlink>
      <a:folHlink>
        <a:srgbClr val="666666"/>
      </a:folHlink>
    </a:clrScheme>
    <a:fontScheme name="Consumer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Blank.potx" id="{20097480-8980-4631-8E34-CF586A1D5120}" vid="{4920BAB1-BE76-4155-951B-048EDAA7792B}"/>
    </a:ext>
  </a:extLst>
</a:theme>
</file>

<file path=ppt/theme/theme5.xml><?xml version="1.0" encoding="utf-8"?>
<a:theme xmlns:a="http://schemas.openxmlformats.org/drawingml/2006/main" name="50_BT_ppt_widescreen_mountain">
  <a:themeElements>
    <a:clrScheme name="BT">
      <a:dk1>
        <a:srgbClr val="000000"/>
      </a:dk1>
      <a:lt1>
        <a:srgbClr val="FFFFFF"/>
      </a:lt1>
      <a:dk2>
        <a:srgbClr val="000000"/>
      </a:dk2>
      <a:lt2>
        <a:srgbClr val="3C3C3B"/>
      </a:lt2>
      <a:accent1>
        <a:srgbClr val="5514B3"/>
      </a:accent1>
      <a:accent2>
        <a:srgbClr val="FF6EFF"/>
      </a:accent2>
      <a:accent3>
        <a:srgbClr val="00A0D6"/>
      </a:accent3>
      <a:accent4>
        <a:srgbClr val="000000"/>
      </a:accent4>
      <a:accent5>
        <a:srgbClr val="9D9D9D"/>
      </a:accent5>
      <a:accent6>
        <a:srgbClr val="DADADA"/>
      </a:accent6>
      <a:hlink>
        <a:srgbClr val="5514B3"/>
      </a:hlink>
      <a:folHlink>
        <a:srgbClr val="FF6E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ctr" anchorCtr="0">
        <a:noAutofit/>
      </a:bodyPr>
      <a:lstStyle>
        <a:defPPr algn="l">
          <a:defRPr sz="1200" dirty="0" smtClean="0"/>
        </a:defPPr>
      </a:lstStyle>
    </a:txDef>
  </a:objectDefaults>
  <a:extraClrSchemeLst/>
  <a:extLst>
    <a:ext uri="{05A4C25C-085E-4340-85A3-A5531E510DB2}">
      <thm15:themeFamily xmlns:thm15="http://schemas.microsoft.com/office/thememl/2012/main" name="Presentation1" id="{8277D4E4-0793-2644-BEE0-B380F1ADEE3A}" vid="{91636561-9C67-1647-A078-D3DFF980CBDF}"/>
    </a:ext>
  </a:extLst>
</a:theme>
</file>

<file path=ppt/theme/theme6.xml><?xml version="1.0" encoding="utf-8"?>
<a:theme xmlns:a="http://schemas.openxmlformats.org/drawingml/2006/main" name="Consumer_widescreen">
  <a:themeElements>
    <a:clrScheme name="BT indigo">
      <a:dk1>
        <a:srgbClr val="000000"/>
      </a:dk1>
      <a:lt1>
        <a:srgbClr val="FFFFFF"/>
      </a:lt1>
      <a:dk2>
        <a:srgbClr val="000000"/>
      </a:dk2>
      <a:lt2>
        <a:srgbClr val="9D9D9D"/>
      </a:lt2>
      <a:accent1>
        <a:srgbClr val="5514B3"/>
      </a:accent1>
      <a:accent2>
        <a:srgbClr val="34A1A0"/>
      </a:accent2>
      <a:accent3>
        <a:srgbClr val="C81E6E"/>
      </a:accent3>
      <a:accent4>
        <a:srgbClr val="3C3C3B"/>
      </a:accent4>
      <a:accent5>
        <a:srgbClr val="00A0D6"/>
      </a:accent5>
      <a:accent6>
        <a:srgbClr val="FF6EFF"/>
      </a:accent6>
      <a:hlink>
        <a:srgbClr val="321E5B"/>
      </a:hlink>
      <a:folHlink>
        <a:srgbClr val="666666"/>
      </a:folHlink>
    </a:clrScheme>
    <a:fontScheme name="BT_new">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500" dirty="0" err="1" smtClean="0"/>
        </a:defPPr>
      </a:lstStyle>
    </a:txDef>
  </a:objectDefaults>
  <a:extraClrSchemeLst/>
  <a:extLst>
    <a:ext uri="{05A4C25C-085E-4340-85A3-A5531E510DB2}">
      <thm15:themeFamily xmlns:thm15="http://schemas.microsoft.com/office/thememl/2012/main" name="Presentation1" id="{438A4456-912C-49E8-BC4E-B4E6E3672175}" vid="{E282C658-620D-4FFF-8D1A-BDD2892DCF25}"/>
    </a:ext>
  </a:extLst>
</a:theme>
</file>

<file path=ppt/theme/theme7.xml><?xml version="1.0" encoding="utf-8"?>
<a:theme xmlns:a="http://schemas.openxmlformats.org/drawingml/2006/main" name="6_BT_ppt_widescreen_mountain">
  <a:themeElements>
    <a:clrScheme name="BT Theme Colours">
      <a:dk1>
        <a:srgbClr val="000000"/>
      </a:dk1>
      <a:lt1>
        <a:srgbClr val="FFFFFF"/>
      </a:lt1>
      <a:dk2>
        <a:srgbClr val="000000"/>
      </a:dk2>
      <a:lt2>
        <a:srgbClr val="3C3C3B"/>
      </a:lt2>
      <a:accent1>
        <a:srgbClr val="5514B4"/>
      </a:accent1>
      <a:accent2>
        <a:srgbClr val="FF80FF"/>
      </a:accent2>
      <a:accent3>
        <a:srgbClr val="FF5A4B"/>
      </a:accent3>
      <a:accent4>
        <a:srgbClr val="1EC8E6"/>
      </a:accent4>
      <a:accent5>
        <a:srgbClr val="AAAAAA"/>
      </a:accent5>
      <a:accent6>
        <a:srgbClr val="D9D9D9"/>
      </a:accent6>
      <a:hlink>
        <a:srgbClr val="5514B3"/>
      </a:hlink>
      <a:folHlink>
        <a:srgbClr val="5514B4"/>
      </a:folHlink>
    </a:clrScheme>
    <a:fontScheme name="BT Curve Theme Fonts">
      <a:majorFont>
        <a:latin typeface="BT Curve Headline"/>
        <a:ea typeface=""/>
        <a:cs typeface=""/>
      </a:majorFont>
      <a:minorFont>
        <a:latin typeface="BT Curve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lIns="0" tIns="0" rIns="0" bIns="0" rtlCol="0" anchor="ctr"/>
      <a:lstStyle>
        <a:defPPr algn="ctr">
          <a:defRPr sz="1050" b="0" i="0" dirty="0">
            <a:latin typeface="BT Curve" panose="020B0503020203020204" pitchFamily="34" charset="0"/>
            <a:cs typeface="BT Curve" panose="020B0503020203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spAutoFit/>
      </a:bodyPr>
      <a:lstStyle>
        <a:defPPr algn="l">
          <a:defRPr sz="1400" dirty="0" smtClean="0"/>
        </a:defPPr>
      </a:lstStyle>
    </a:txDef>
  </a:objectDefaults>
  <a:extraClrSchemeLst/>
  <a:extLst>
    <a:ext uri="{05A4C25C-085E-4340-85A3-A5531E510DB2}">
      <thm15:themeFamily xmlns:thm15="http://schemas.microsoft.com/office/thememl/2012/main" name="BT_PPT_Template_BTCurve_v8.4b.potx" id="{5A0E5244-9099-43D8-B980-D3239A1E7ADB}" vid="{F96DFB1F-3730-434A-BE87-5969F538960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3b155c9-ebf6-4402-9a7f-c77790bccff1">
      <UserInfo>
        <DisplayName>Chava,S,Sunil,SCJ7 R</DisplayName>
        <AccountId>28</AccountId>
        <AccountType/>
      </UserInfo>
      <UserInfo>
        <DisplayName>Comms Guild BM&amp;D Members</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FC98B6DDBAE74E8E8901E3F4FD54D7" ma:contentTypeVersion="4" ma:contentTypeDescription="Create a new document." ma:contentTypeScope="" ma:versionID="d08a24fe418f400ee7896fdaef18fb75">
  <xsd:schema xmlns:xsd="http://www.w3.org/2001/XMLSchema" xmlns:xs="http://www.w3.org/2001/XMLSchema" xmlns:p="http://schemas.microsoft.com/office/2006/metadata/properties" xmlns:ns2="e89ebfa1-8e80-420e-b47f-8c0fd4a2716e" xmlns:ns3="e3b155c9-ebf6-4402-9a7f-c77790bccff1" targetNamespace="http://schemas.microsoft.com/office/2006/metadata/properties" ma:root="true" ma:fieldsID="32aa8b5296cc62e4f51f5eac9a8645de" ns2:_="" ns3:_="">
    <xsd:import namespace="e89ebfa1-8e80-420e-b47f-8c0fd4a2716e"/>
    <xsd:import namespace="e3b155c9-ebf6-4402-9a7f-c77790bccf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ebfa1-8e80-420e-b47f-8c0fd4a271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b155c9-ebf6-4402-9a7f-c77790bccf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67C000-345D-458F-8817-769899EF90CC}">
  <ds:schemaRefs>
    <ds:schemaRef ds:uri="e89ebfa1-8e80-420e-b47f-8c0fd4a2716e"/>
    <ds:schemaRef ds:uri="http://www.w3.org/XML/1998/namespace"/>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e3b155c9-ebf6-4402-9a7f-c77790bccff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D9E06640-7A69-4CD3-B4B7-3F771190CFEC}">
  <ds:schemaRefs>
    <ds:schemaRef ds:uri="e3b155c9-ebf6-4402-9a7f-c77790bccff1"/>
    <ds:schemaRef ds:uri="e89ebfa1-8e80-420e-b47f-8c0fd4a271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3E7549-9D63-402B-937A-390E4CEE98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15391</TotalTime>
  <Words>1293</Words>
  <Application>Microsoft Office PowerPoint</Application>
  <PresentationFormat>Widescreen</PresentationFormat>
  <Paragraphs>189</Paragraphs>
  <Slides>25</Slides>
  <Notes>15</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25</vt:i4>
      </vt:variant>
    </vt:vector>
  </HeadingPairs>
  <TitlesOfParts>
    <vt:vector size="43" baseType="lpstr">
      <vt:lpstr>Arial</vt:lpstr>
      <vt:lpstr>BT Curve</vt:lpstr>
      <vt:lpstr>BT Curve Headline</vt:lpstr>
      <vt:lpstr>BT Curve Regular</vt:lpstr>
      <vt:lpstr>BT Font</vt:lpstr>
      <vt:lpstr>BT Font Light</vt:lpstr>
      <vt:lpstr>Calibri</vt:lpstr>
      <vt:lpstr>Calibri Light</vt:lpstr>
      <vt:lpstr>Century Gothic</vt:lpstr>
      <vt:lpstr>Century Gothic (body)</vt:lpstr>
      <vt:lpstr>BT_ppt_widescreen_mountain</vt:lpstr>
      <vt:lpstr>4_BT_ppt_widescreen_mountain</vt:lpstr>
      <vt:lpstr>5_BT_ppt_widescreen_mountain</vt:lpstr>
      <vt:lpstr>4_Consumer_widescreen</vt:lpstr>
      <vt:lpstr>50_BT_ppt_widescreen_mountain</vt:lpstr>
      <vt:lpstr>Consumer_widescreen</vt:lpstr>
      <vt:lpstr>6_BT_ppt_widescreen_mountain</vt:lpstr>
      <vt:lpstr>think-cell Slide</vt:lpstr>
      <vt:lpstr>Welcome to the “Step Up” – BT live online career challenge</vt:lpstr>
      <vt:lpstr>BT Career Challenge</vt:lpstr>
      <vt:lpstr>PowerPoint Presentation</vt:lpstr>
      <vt:lpstr>A bit about BT </vt:lpstr>
      <vt:lpstr>A bit about BT </vt:lpstr>
      <vt:lpstr>Data types</vt:lpstr>
      <vt:lpstr>What kind of tools do we use?</vt:lpstr>
      <vt:lpstr>Why are some customers leaving us?</vt:lpstr>
      <vt:lpstr>Data Snapshot</vt:lpstr>
      <vt:lpstr>Data Snapshot</vt:lpstr>
      <vt:lpstr>Data Snapshot</vt:lpstr>
      <vt:lpstr>Initial Data Analysis</vt:lpstr>
      <vt:lpstr>PowerPoint Presentation</vt:lpstr>
      <vt:lpstr>Can you help the Strategy Analyst team?</vt:lpstr>
      <vt:lpstr>Can you help the Strategy Analyst team?</vt:lpstr>
      <vt:lpstr>Can you help the Strategy Analyst team?</vt:lpstr>
      <vt:lpstr>PowerPoint Presentation</vt:lpstr>
      <vt:lpstr>Can you help the Data Science team?</vt:lpstr>
      <vt:lpstr>Advice for Building Your Model</vt:lpstr>
      <vt:lpstr>Other Things to Consider</vt:lpstr>
      <vt:lpstr>How to interpret your model results</vt:lpstr>
      <vt:lpstr>Using your model to make recommendations</vt:lpstr>
      <vt:lpstr>Presenting your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led - Leveraging all channels – 3 commercial focus areas</dc:title>
  <dc:creator>Johnston,T,Curig,SCJ R</dc:creator>
  <cp:lastModifiedBy>Tontchev,I,Isabelle,QMK R</cp:lastModifiedBy>
  <cp:revision>17</cp:revision>
  <cp:lastPrinted>2022-03-08T09:18:26Z</cp:lastPrinted>
  <dcterms:created xsi:type="dcterms:W3CDTF">2020-09-03T17:53:44Z</dcterms:created>
  <dcterms:modified xsi:type="dcterms:W3CDTF">2022-05-09T16:08:24Z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0x01010098FC98B6DDBAE74E8E8901E3F4FD54D7</vt:lpwstr>
  </property>
  <property fmtid="{D5CDD505-2E9C-101B-9397-08002B2CF9AE}" pid="3" name="MSIP_Label_55818d02-8d25-4bb9-b27c-e4db64670887_Enabled">
    <vt:lpwstr>true</vt:lpwstr>
  </property>
  <property fmtid="{D5CDD505-2E9C-101B-9397-08002B2CF9AE}" pid="4" name="MSIP_Label_55818d02-8d25-4bb9-b27c-e4db64670887_SetDate">
    <vt:lpwstr>2021-02-02T12:01:04Z</vt:lpwstr>
  </property>
  <property fmtid="{D5CDD505-2E9C-101B-9397-08002B2CF9AE}" pid="5" name="MSIP_Label_55818d02-8d25-4bb9-b27c-e4db64670887_Method">
    <vt:lpwstr>Standard</vt:lpwstr>
  </property>
  <property fmtid="{D5CDD505-2E9C-101B-9397-08002B2CF9AE}" pid="6" name="MSIP_Label_55818d02-8d25-4bb9-b27c-e4db64670887_Name">
    <vt:lpwstr>55818d02-8d25-4bb9-b27c-e4db64670887</vt:lpwstr>
  </property>
  <property fmtid="{D5CDD505-2E9C-101B-9397-08002B2CF9AE}" pid="7" name="MSIP_Label_55818d02-8d25-4bb9-b27c-e4db64670887_SiteId">
    <vt:lpwstr>a7f35688-9c00-4d5e-ba41-29f146377ab0</vt:lpwstr>
  </property>
  <property fmtid="{D5CDD505-2E9C-101B-9397-08002B2CF9AE}" pid="8" name="MSIP_Label_55818d02-8d25-4bb9-b27c-e4db64670887_ActionId">
    <vt:lpwstr>ca3cb6ca-e6c1-45dd-ad54-a5e5f2438d9e</vt:lpwstr>
  </property>
  <property fmtid="{D5CDD505-2E9C-101B-9397-08002B2CF9AE}" pid="9" name="MSIP_Label_55818d02-8d25-4bb9-b27c-e4db64670887_ContentBits">
    <vt:lpwstr>0</vt:lpwstr>
  </property>
</Properties>
</file>